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  <p:sldMasterId id="2147483653" r:id="rId2"/>
    <p:sldMasterId id="2147483666" r:id="rId3"/>
  </p:sldMasterIdLst>
  <p:notesMasterIdLst>
    <p:notesMasterId r:id="rId22"/>
  </p:notesMasterIdLst>
  <p:sldIdLst>
    <p:sldId id="256" r:id="rId4"/>
    <p:sldId id="260" r:id="rId5"/>
    <p:sldId id="273" r:id="rId6"/>
    <p:sldId id="274" r:id="rId7"/>
    <p:sldId id="281" r:id="rId8"/>
    <p:sldId id="276" r:id="rId9"/>
    <p:sldId id="292" r:id="rId10"/>
    <p:sldId id="290" r:id="rId11"/>
    <p:sldId id="291" r:id="rId12"/>
    <p:sldId id="278" r:id="rId13"/>
    <p:sldId id="279" r:id="rId14"/>
    <p:sldId id="280" r:id="rId15"/>
    <p:sldId id="282" r:id="rId16"/>
    <p:sldId id="284" r:id="rId17"/>
    <p:sldId id="286" r:id="rId18"/>
    <p:sldId id="266" r:id="rId19"/>
    <p:sldId id="287" r:id="rId20"/>
    <p:sldId id="289" r:id="rId21"/>
  </p:sldIdLst>
  <p:sldSz cx="24384000" cy="13716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43" d="100"/>
          <a:sy n="43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D2003-B3CC-47BE-B594-C710569B1D28}" type="doc">
      <dgm:prSet loTypeId="urn:microsoft.com/office/officeart/2005/8/layout/chevron1" loCatId="process" qsTypeId="urn:microsoft.com/office/officeart/2005/8/quickstyle/simple5" qsCatId="simple" csTypeId="urn:microsoft.com/office/officeart/2005/8/colors/accent4_3" csCatId="accent4" phldr="1"/>
      <dgm:spPr/>
    </dgm:pt>
    <dgm:pt modelId="{F7F7AF84-4DB0-4C58-BAED-40AAECBD6CD3}">
      <dgm:prSet phldrT="[Texte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3200" dirty="0"/>
            <a:t>June</a:t>
          </a:r>
        </a:p>
      </dgm:t>
    </dgm:pt>
    <dgm:pt modelId="{8BC0E134-FAB0-4FD3-9E2B-8C255827D311}" type="parTrans" cxnId="{5249FB9B-E870-4609-8C2A-C90CE7EBB838}">
      <dgm:prSet/>
      <dgm:spPr/>
      <dgm:t>
        <a:bodyPr/>
        <a:lstStyle/>
        <a:p>
          <a:endParaRPr lang="fr-FR"/>
        </a:p>
      </dgm:t>
    </dgm:pt>
    <dgm:pt modelId="{83724415-3525-4DC5-B1D7-F4F9EDE8EC6D}" type="sibTrans" cxnId="{5249FB9B-E870-4609-8C2A-C90CE7EBB838}">
      <dgm:prSet/>
      <dgm:spPr/>
      <dgm:t>
        <a:bodyPr/>
        <a:lstStyle/>
        <a:p>
          <a:endParaRPr lang="fr-FR"/>
        </a:p>
      </dgm:t>
    </dgm:pt>
    <dgm:pt modelId="{340ADE03-9C7D-4C28-8A05-28DA820F32BC}">
      <dgm:prSet phldrT="[Texte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3200" dirty="0"/>
            <a:t>July</a:t>
          </a:r>
        </a:p>
      </dgm:t>
    </dgm:pt>
    <dgm:pt modelId="{A7C003CD-E88E-44D0-84C4-84A60192F0A2}" type="parTrans" cxnId="{3927501E-E9E3-4DC6-841C-6D60D9F8BE1D}">
      <dgm:prSet/>
      <dgm:spPr/>
      <dgm:t>
        <a:bodyPr/>
        <a:lstStyle/>
        <a:p>
          <a:endParaRPr lang="fr-FR"/>
        </a:p>
      </dgm:t>
    </dgm:pt>
    <dgm:pt modelId="{77AEDAAA-C477-4525-9B2C-15BD7CC859DC}" type="sibTrans" cxnId="{3927501E-E9E3-4DC6-841C-6D60D9F8BE1D}">
      <dgm:prSet/>
      <dgm:spPr/>
      <dgm:t>
        <a:bodyPr/>
        <a:lstStyle/>
        <a:p>
          <a:endParaRPr lang="fr-FR"/>
        </a:p>
      </dgm:t>
    </dgm:pt>
    <dgm:pt modelId="{63334113-E770-4F39-8E95-CB798B461E3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3200" dirty="0"/>
            <a:t>August</a:t>
          </a:r>
        </a:p>
      </dgm:t>
    </dgm:pt>
    <dgm:pt modelId="{93E0B586-D066-4A84-A09E-8C68DD8F77B7}" type="parTrans" cxnId="{0D446CD0-810C-4EFE-8A77-447A5D5F0008}">
      <dgm:prSet/>
      <dgm:spPr/>
      <dgm:t>
        <a:bodyPr/>
        <a:lstStyle/>
        <a:p>
          <a:endParaRPr lang="fr-FR"/>
        </a:p>
      </dgm:t>
    </dgm:pt>
    <dgm:pt modelId="{C1B1BCD2-39F7-4E59-8314-082F34E0274B}" type="sibTrans" cxnId="{0D446CD0-810C-4EFE-8A77-447A5D5F0008}">
      <dgm:prSet/>
      <dgm:spPr/>
      <dgm:t>
        <a:bodyPr/>
        <a:lstStyle/>
        <a:p>
          <a:endParaRPr lang="fr-FR"/>
        </a:p>
      </dgm:t>
    </dgm:pt>
    <dgm:pt modelId="{F33290AB-B094-4538-981F-701CF43B5ED5}" type="pres">
      <dgm:prSet presAssocID="{78FD2003-B3CC-47BE-B594-C710569B1D28}" presName="Name0" presStyleCnt="0">
        <dgm:presLayoutVars>
          <dgm:dir/>
          <dgm:animLvl val="lvl"/>
          <dgm:resizeHandles val="exact"/>
        </dgm:presLayoutVars>
      </dgm:prSet>
      <dgm:spPr/>
    </dgm:pt>
    <dgm:pt modelId="{D96B596A-773E-422F-989D-07F493B62B16}" type="pres">
      <dgm:prSet presAssocID="{F7F7AF84-4DB0-4C58-BAED-40AAECBD6CD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E3E9F4B-9D93-49AD-9395-6CA8212D376A}" type="pres">
      <dgm:prSet presAssocID="{83724415-3525-4DC5-B1D7-F4F9EDE8EC6D}" presName="parTxOnlySpace" presStyleCnt="0"/>
      <dgm:spPr/>
    </dgm:pt>
    <dgm:pt modelId="{CDD3E7DD-BB65-4C96-AF46-E2DF8401DA1E}" type="pres">
      <dgm:prSet presAssocID="{340ADE03-9C7D-4C28-8A05-28DA820F32B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FDD5EA-AE61-4510-AA87-D2359452CA4A}" type="pres">
      <dgm:prSet presAssocID="{77AEDAAA-C477-4525-9B2C-15BD7CC859DC}" presName="parTxOnlySpace" presStyleCnt="0"/>
      <dgm:spPr/>
    </dgm:pt>
    <dgm:pt modelId="{BA99AE4A-E399-4334-8E45-94E7CD121120}" type="pres">
      <dgm:prSet presAssocID="{63334113-E770-4F39-8E95-CB798B461E3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F0B6211-3B58-4B88-A340-51FB871B31FD}" type="presOf" srcId="{63334113-E770-4F39-8E95-CB798B461E33}" destId="{BA99AE4A-E399-4334-8E45-94E7CD121120}" srcOrd="0" destOrd="0" presId="urn:microsoft.com/office/officeart/2005/8/layout/chevron1"/>
    <dgm:cxn modelId="{3927501E-E9E3-4DC6-841C-6D60D9F8BE1D}" srcId="{78FD2003-B3CC-47BE-B594-C710569B1D28}" destId="{340ADE03-9C7D-4C28-8A05-28DA820F32BC}" srcOrd="1" destOrd="0" parTransId="{A7C003CD-E88E-44D0-84C4-84A60192F0A2}" sibTransId="{77AEDAAA-C477-4525-9B2C-15BD7CC859DC}"/>
    <dgm:cxn modelId="{7DABAA61-E710-4AAF-B11F-8877338AA9CF}" type="presOf" srcId="{78FD2003-B3CC-47BE-B594-C710569B1D28}" destId="{F33290AB-B094-4538-981F-701CF43B5ED5}" srcOrd="0" destOrd="0" presId="urn:microsoft.com/office/officeart/2005/8/layout/chevron1"/>
    <dgm:cxn modelId="{1FC8F46D-91F6-4D79-983B-B95640457F6A}" type="presOf" srcId="{340ADE03-9C7D-4C28-8A05-28DA820F32BC}" destId="{CDD3E7DD-BB65-4C96-AF46-E2DF8401DA1E}" srcOrd="0" destOrd="0" presId="urn:microsoft.com/office/officeart/2005/8/layout/chevron1"/>
    <dgm:cxn modelId="{5249FB9B-E870-4609-8C2A-C90CE7EBB838}" srcId="{78FD2003-B3CC-47BE-B594-C710569B1D28}" destId="{F7F7AF84-4DB0-4C58-BAED-40AAECBD6CD3}" srcOrd="0" destOrd="0" parTransId="{8BC0E134-FAB0-4FD3-9E2B-8C255827D311}" sibTransId="{83724415-3525-4DC5-B1D7-F4F9EDE8EC6D}"/>
    <dgm:cxn modelId="{0D446CD0-810C-4EFE-8A77-447A5D5F0008}" srcId="{78FD2003-B3CC-47BE-B594-C710569B1D28}" destId="{63334113-E770-4F39-8E95-CB798B461E33}" srcOrd="2" destOrd="0" parTransId="{93E0B586-D066-4A84-A09E-8C68DD8F77B7}" sibTransId="{C1B1BCD2-39F7-4E59-8314-082F34E0274B}"/>
    <dgm:cxn modelId="{A6C9C1E5-06F9-49F2-A040-0F854583F701}" type="presOf" srcId="{F7F7AF84-4DB0-4C58-BAED-40AAECBD6CD3}" destId="{D96B596A-773E-422F-989D-07F493B62B16}" srcOrd="0" destOrd="0" presId="urn:microsoft.com/office/officeart/2005/8/layout/chevron1"/>
    <dgm:cxn modelId="{5B632AC4-F24E-4657-ABFB-7F7396C41614}" type="presParOf" srcId="{F33290AB-B094-4538-981F-701CF43B5ED5}" destId="{D96B596A-773E-422F-989D-07F493B62B16}" srcOrd="0" destOrd="0" presId="urn:microsoft.com/office/officeart/2005/8/layout/chevron1"/>
    <dgm:cxn modelId="{F8709D07-78B9-4FB6-8A27-ACD875751569}" type="presParOf" srcId="{F33290AB-B094-4538-981F-701CF43B5ED5}" destId="{DE3E9F4B-9D93-49AD-9395-6CA8212D376A}" srcOrd="1" destOrd="0" presId="urn:microsoft.com/office/officeart/2005/8/layout/chevron1"/>
    <dgm:cxn modelId="{23F4A537-D638-4A99-9655-BA2303CC8A4D}" type="presParOf" srcId="{F33290AB-B094-4538-981F-701CF43B5ED5}" destId="{CDD3E7DD-BB65-4C96-AF46-E2DF8401DA1E}" srcOrd="2" destOrd="0" presId="urn:microsoft.com/office/officeart/2005/8/layout/chevron1"/>
    <dgm:cxn modelId="{50265D15-E0C4-4AC1-85C4-9F37AECE8AEA}" type="presParOf" srcId="{F33290AB-B094-4538-981F-701CF43B5ED5}" destId="{93FDD5EA-AE61-4510-AA87-D2359452CA4A}" srcOrd="3" destOrd="0" presId="urn:microsoft.com/office/officeart/2005/8/layout/chevron1"/>
    <dgm:cxn modelId="{826794E8-864E-4682-B4BF-94C83129D487}" type="presParOf" srcId="{F33290AB-B094-4538-981F-701CF43B5ED5}" destId="{BA99AE4A-E399-4334-8E45-94E7CD12112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596A-773E-422F-989D-07F493B62B16}">
      <dsp:nvSpPr>
        <dsp:cNvPr id="0" name=""/>
        <dsp:cNvSpPr/>
      </dsp:nvSpPr>
      <dsp:spPr>
        <a:xfrm>
          <a:off x="5031" y="0"/>
          <a:ext cx="6129469" cy="1490436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June</a:t>
          </a:r>
        </a:p>
      </dsp:txBody>
      <dsp:txXfrm>
        <a:off x="750249" y="0"/>
        <a:ext cx="4639033" cy="1490436"/>
      </dsp:txXfrm>
    </dsp:sp>
    <dsp:sp modelId="{CDD3E7DD-BB65-4C96-AF46-E2DF8401DA1E}">
      <dsp:nvSpPr>
        <dsp:cNvPr id="0" name=""/>
        <dsp:cNvSpPr/>
      </dsp:nvSpPr>
      <dsp:spPr>
        <a:xfrm>
          <a:off x="5521553" y="0"/>
          <a:ext cx="6129469" cy="1490436"/>
        </a:xfrm>
        <a:prstGeom prst="chevr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July</a:t>
          </a:r>
        </a:p>
      </dsp:txBody>
      <dsp:txXfrm>
        <a:off x="6266771" y="0"/>
        <a:ext cx="4639033" cy="1490436"/>
      </dsp:txXfrm>
    </dsp:sp>
    <dsp:sp modelId="{BA99AE4A-E399-4334-8E45-94E7CD121120}">
      <dsp:nvSpPr>
        <dsp:cNvPr id="0" name=""/>
        <dsp:cNvSpPr/>
      </dsp:nvSpPr>
      <dsp:spPr>
        <a:xfrm>
          <a:off x="11038075" y="0"/>
          <a:ext cx="6129469" cy="1490436"/>
        </a:xfrm>
        <a:prstGeom prst="chevron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August</a:t>
          </a:r>
        </a:p>
      </dsp:txBody>
      <dsp:txXfrm>
        <a:off x="11783293" y="0"/>
        <a:ext cx="4639033" cy="1490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01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63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49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5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504631" y="12908068"/>
            <a:ext cx="376505" cy="33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341325" y="6988475"/>
            <a:ext cx="21971100" cy="1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600"/>
              <a:buFont typeface="Calibri"/>
              <a:buNone/>
              <a:defRPr sz="1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1341325" y="10270912"/>
            <a:ext cx="219711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ge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 hasCustomPrompt="1"/>
          </p:nvPr>
        </p:nvSpPr>
        <p:spPr>
          <a:xfrm>
            <a:off x="4778376" y="3667907"/>
            <a:ext cx="14632783" cy="7573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1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857250" indent="0">
              <a:buNone/>
              <a:defRPr sz="5250"/>
            </a:lvl2pPr>
            <a:lvl3pPr marL="1714500" indent="0">
              <a:buNone/>
              <a:defRPr sz="4500"/>
            </a:lvl3pPr>
            <a:lvl4pPr marL="2571750" indent="0">
              <a:buNone/>
              <a:defRPr sz="3750"/>
            </a:lvl4pPr>
            <a:lvl5pPr marL="3429000" indent="0">
              <a:buNone/>
              <a:defRPr sz="3750"/>
            </a:lvl5pPr>
            <a:lvl6pPr marL="4286250" indent="0">
              <a:buNone/>
              <a:defRPr sz="3750"/>
            </a:lvl6pPr>
            <a:lvl7pPr marL="5143500" indent="0">
              <a:buNone/>
              <a:defRPr sz="3750"/>
            </a:lvl7pPr>
            <a:lvl8pPr marL="6000750" indent="0">
              <a:buNone/>
              <a:defRPr sz="3750"/>
            </a:lvl8pPr>
            <a:lvl9pPr marL="6858000" indent="0">
              <a:buNone/>
              <a:defRPr sz="3750"/>
            </a:lvl9pPr>
          </a:lstStyle>
          <a:p>
            <a:pPr lvl="0"/>
            <a:r>
              <a:rPr lang="fr-FR" noProof="0" dirty="0"/>
              <a:t>Image area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778376" y="11627025"/>
            <a:ext cx="14632783" cy="607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/>
            </a:lvl1pPr>
            <a:lvl2pPr marL="857250" indent="0">
              <a:buNone/>
              <a:defRPr sz="2250"/>
            </a:lvl2pPr>
            <a:lvl3pPr marL="1714500" indent="0">
              <a:buNone/>
              <a:defRPr sz="1875"/>
            </a:lvl3pPr>
            <a:lvl4pPr marL="2571750" indent="0">
              <a:buNone/>
              <a:defRPr sz="1688"/>
            </a:lvl4pPr>
            <a:lvl5pPr marL="3429000" indent="0">
              <a:buNone/>
              <a:defRPr sz="1688"/>
            </a:lvl5pPr>
            <a:lvl6pPr marL="4286250" indent="0">
              <a:buNone/>
              <a:defRPr sz="1688"/>
            </a:lvl6pPr>
            <a:lvl7pPr marL="5143500" indent="0">
              <a:buNone/>
              <a:defRPr sz="1688"/>
            </a:lvl7pPr>
            <a:lvl8pPr marL="6000750" indent="0">
              <a:buNone/>
              <a:defRPr sz="1688"/>
            </a:lvl8pPr>
            <a:lvl9pPr marL="6858000" indent="0">
              <a:buNone/>
              <a:defRPr sz="1688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412FABD1-27ED-4349-ACB1-BF6D03CD2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6386" y="389130"/>
            <a:ext cx="15537658" cy="738188"/>
          </a:xfrm>
        </p:spPr>
        <p:txBody>
          <a:bodyPr>
            <a:normAutofit/>
          </a:bodyPr>
          <a:lstStyle>
            <a:lvl1pPr marL="0" indent="0">
              <a:buNone/>
              <a:defRPr sz="3375" b="1"/>
            </a:lvl1pPr>
          </a:lstStyle>
          <a:p>
            <a:r>
              <a:rPr lang="fr-FR" kern="0" dirty="0"/>
              <a:t>Click </a:t>
            </a:r>
            <a:r>
              <a:rPr lang="fr-FR" kern="0" dirty="0" err="1"/>
              <a:t>here</a:t>
            </a:r>
            <a:r>
              <a:rPr lang="fr-FR" kern="0" dirty="0"/>
              <a:t> to </a:t>
            </a:r>
            <a:r>
              <a:rPr lang="fr-FR" kern="0" dirty="0" err="1"/>
              <a:t>modify</a:t>
            </a:r>
            <a:endParaRPr lang="fr-FR" kern="0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E8FCA37D-B49A-534B-AF97-405937D56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024" y="2088975"/>
            <a:ext cx="20724813" cy="72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857250" indent="0">
              <a:buNone/>
              <a:defRPr/>
            </a:lvl2pPr>
            <a:lvl3pPr marL="1729382" indent="0">
              <a:buNone/>
              <a:defRPr/>
            </a:lvl3pPr>
            <a:lvl4pPr marL="2479478" indent="0">
              <a:buNone/>
              <a:defRPr/>
            </a:lvl4pPr>
            <a:lvl5pPr marL="3244453" indent="0">
              <a:buNone/>
              <a:defRPr/>
            </a:lvl5pPr>
          </a:lstStyle>
          <a:p>
            <a:r>
              <a:rPr lang="fr-FR" b="1" kern="0" dirty="0"/>
              <a:t>Click </a:t>
            </a:r>
            <a:r>
              <a:rPr lang="fr-FR" b="1" kern="0" dirty="0" err="1"/>
              <a:t>here</a:t>
            </a:r>
            <a:r>
              <a:rPr lang="fr-FR" b="1" kern="0" dirty="0"/>
              <a:t> to </a:t>
            </a:r>
            <a:r>
              <a:rPr lang="fr-FR" b="1" kern="0" dirty="0" err="1"/>
              <a:t>modify</a:t>
            </a:r>
            <a:endParaRPr lang="fr-FR" b="1" kern="0" dirty="0"/>
          </a:p>
        </p:txBody>
      </p:sp>
    </p:spTree>
    <p:extLst>
      <p:ext uri="{BB962C8B-B14F-4D97-AF65-F5344CB8AC3E}">
        <p14:creationId xmlns:p14="http://schemas.microsoft.com/office/powerpoint/2010/main" val="19842597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C872162-FF63-0F49-A5D4-5231D795C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63521" y="371226"/>
            <a:ext cx="16342663" cy="7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697F6891-7DC5-D041-BEC2-066F01177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024" y="2088975"/>
            <a:ext cx="20724813" cy="72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857250" indent="0">
              <a:buNone/>
              <a:defRPr/>
            </a:lvl2pPr>
            <a:lvl3pPr marL="1729382" indent="0">
              <a:buNone/>
              <a:defRPr/>
            </a:lvl3pPr>
            <a:lvl4pPr marL="2479478" indent="0">
              <a:buNone/>
              <a:defRPr/>
            </a:lvl4pPr>
            <a:lvl5pPr marL="3244453" indent="0">
              <a:buNone/>
              <a:defRPr/>
            </a:lvl5pPr>
          </a:lstStyle>
          <a:p>
            <a:r>
              <a:rPr lang="fr-FR" b="1" kern="0" dirty="0"/>
              <a:t>Click </a:t>
            </a:r>
            <a:r>
              <a:rPr lang="fr-FR" b="1" kern="0" dirty="0" err="1"/>
              <a:t>here</a:t>
            </a:r>
            <a:r>
              <a:rPr lang="fr-FR" b="1" kern="0" dirty="0"/>
              <a:t> to </a:t>
            </a:r>
            <a:r>
              <a:rPr lang="fr-FR" b="1" kern="0" dirty="0" err="1"/>
              <a:t>modify</a:t>
            </a:r>
            <a:endParaRPr lang="fr-FR" b="1" kern="0" dirty="0"/>
          </a:p>
        </p:txBody>
      </p:sp>
      <p:sp>
        <p:nvSpPr>
          <p:cNvPr id="3" name="Segnaposto SmartArt 2">
            <a:extLst>
              <a:ext uri="{FF2B5EF4-FFF2-40B4-BE49-F238E27FC236}">
                <a16:creationId xmlns:a16="http://schemas.microsoft.com/office/drawing/2014/main" id="{C49569AA-ADA3-3345-8F2E-A23B4E93E9C0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3942953" y="3069166"/>
            <a:ext cx="16498095" cy="9740316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954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ic +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C872162-FF63-0F49-A5D4-5231D795C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63521" y="371226"/>
            <a:ext cx="16342663" cy="7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3" name="Segnaposto SmartArt 2">
            <a:extLst>
              <a:ext uri="{FF2B5EF4-FFF2-40B4-BE49-F238E27FC236}">
                <a16:creationId xmlns:a16="http://schemas.microsoft.com/office/drawing/2014/main" id="{C49569AA-ADA3-3345-8F2E-A23B4E93E9C0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7162800" y="2088976"/>
            <a:ext cx="15521095" cy="102172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9851297-DE68-5A4A-9BB2-AE1C22CC01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5533" y="2088976"/>
            <a:ext cx="5377655" cy="10216134"/>
          </a:xfrm>
        </p:spPr>
        <p:txBody>
          <a:bodyPr/>
          <a:lstStyle>
            <a:lvl1pPr marL="0" indent="0">
              <a:buNone/>
              <a:defRPr sz="3375"/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87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8978E37-4751-9B45-8C59-392C971B8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3521" y="371226"/>
            <a:ext cx="16342663" cy="7384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E72CE675-5FAF-DD49-885D-964196512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024" y="2088975"/>
            <a:ext cx="20724813" cy="72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857250" indent="0">
              <a:buNone/>
              <a:defRPr/>
            </a:lvl2pPr>
            <a:lvl3pPr marL="1729382" indent="0">
              <a:buNone/>
              <a:defRPr/>
            </a:lvl3pPr>
            <a:lvl4pPr marL="2479478" indent="0">
              <a:buNone/>
              <a:defRPr/>
            </a:lvl4pPr>
            <a:lvl5pPr marL="3244453" indent="0">
              <a:buNone/>
              <a:defRPr/>
            </a:lvl5pPr>
          </a:lstStyle>
          <a:p>
            <a:r>
              <a:rPr lang="fr-FR" b="1" kern="0" dirty="0"/>
              <a:t>Click </a:t>
            </a:r>
            <a:r>
              <a:rPr lang="fr-FR" b="1" kern="0" dirty="0" err="1"/>
              <a:t>here</a:t>
            </a:r>
            <a:r>
              <a:rPr lang="fr-FR" b="1" kern="0" dirty="0"/>
              <a:t> to </a:t>
            </a:r>
            <a:r>
              <a:rPr lang="fr-FR" b="1" kern="0" dirty="0" err="1"/>
              <a:t>modify</a:t>
            </a:r>
            <a:endParaRPr lang="fr-FR" b="1" kern="0" dirty="0"/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512B31C7-3D56-3D43-A113-2D0E279CA595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75534" y="3958829"/>
            <a:ext cx="21530468" cy="7971234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906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E564-3015-4D05-8844-61BC93ABAB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"/>
          <p:cNvGrpSpPr>
            <a:grpSpLocks/>
          </p:cNvGrpSpPr>
          <p:nvPr userDrawn="1"/>
        </p:nvGrpSpPr>
        <p:grpSpPr bwMode="auto">
          <a:xfrm>
            <a:off x="6396571" y="12919084"/>
            <a:ext cx="13216468" cy="584519"/>
            <a:chOff x="2237524" y="6435266"/>
            <a:chExt cx="4955211" cy="291252"/>
          </a:xfrm>
        </p:grpSpPr>
        <p:pic>
          <p:nvPicPr>
            <p:cNvPr id="5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24" y="6486825"/>
              <a:ext cx="350800" cy="233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4"/>
            <p:cNvSpPr>
              <a:spLocks noChangeArrowheads="1"/>
            </p:cNvSpPr>
            <p:nvPr/>
          </p:nvSpPr>
          <p:spPr bwMode="auto">
            <a:xfrm>
              <a:off x="2620037" y="6435266"/>
              <a:ext cx="4572698" cy="29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599" i="1">
                  <a:solidFill>
                    <a:srgbClr val="586D6E"/>
                  </a:solidFill>
                  <a:cs typeface="Tahoma" panose="020B0604030504040204" pitchFamily="34" charset="0"/>
                </a:rPr>
                <a:t>The EURO-CAS project has received funding from the European Union’s Horizon 2020 research and innovation programme under grant agreement No.727028.</a:t>
              </a:r>
              <a:endParaRPr lang="en-US" altLang="en-US" sz="1599" i="1">
                <a:solidFill>
                  <a:srgbClr val="586D6E"/>
                </a:solidFill>
                <a:cs typeface="Tahoma" panose="020B060403050404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730254"/>
            <a:ext cx="21031200" cy="1440519"/>
          </a:xfrm>
          <a:prstGeom prst="rect">
            <a:avLst/>
          </a:prstGeom>
        </p:spPr>
        <p:txBody>
          <a:bodyPr/>
          <a:lstStyle>
            <a:lvl1pPr algn="ctr">
              <a:defRPr lang="en-US" sz="7200" b="1" kern="1200" dirty="0">
                <a:solidFill>
                  <a:srgbClr val="0C4F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676400" y="3048001"/>
            <a:ext cx="21031200" cy="8712819"/>
          </a:xfrm>
          <a:prstGeom prst="rect">
            <a:avLst/>
          </a:prstGeom>
        </p:spPr>
        <p:txBody>
          <a:bodyPr/>
          <a:lstStyle>
            <a:lvl1pPr marL="571519" indent="-571519" algn="l" defTabSz="1828856" rtl="0" eaLnBrk="1" latinLnBrk="0" hangingPunct="1">
              <a:lnSpc>
                <a:spcPct val="90000"/>
              </a:lnSpc>
              <a:spcBef>
                <a:spcPts val="2001"/>
              </a:spcBef>
              <a:buClr>
                <a:srgbClr val="7D7F80"/>
              </a:buClr>
              <a:buSzPct val="150000"/>
              <a:buFont typeface="Arial" panose="020B0604020202020204" pitchFamily="34" charset="0"/>
              <a:buChar char="•"/>
              <a:defRPr lang="de-DE" sz="3600" b="0" kern="1200" dirty="0" smtClean="0">
                <a:solidFill>
                  <a:srgbClr val="586D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371643" indent="-457215">
              <a:buFont typeface="Symbol" panose="05050102010706020507" pitchFamily="18" charset="2"/>
              <a:buChar char="-"/>
              <a:defRPr lang="de-DE" sz="3201" kern="1200" dirty="0" smtClean="0">
                <a:solidFill>
                  <a:srgbClr val="0C4F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6"/>
          <p:cNvSpPr txBox="1">
            <a:spLocks/>
          </p:cNvSpPr>
          <p:nvPr userDrawn="1"/>
        </p:nvSpPr>
        <p:spPr>
          <a:xfrm>
            <a:off x="17221200" y="12712701"/>
            <a:ext cx="5486400" cy="730251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315F52B-006E-44DA-87FC-03E2D377C6CF}" type="slidenum">
              <a:rPr lang="en-US" sz="2400" smtClean="0"/>
              <a:pPr>
                <a:defRPr/>
              </a:pPr>
              <a:t>‹N°›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184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504631" y="12908068"/>
            <a:ext cx="376505" cy="33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341325" y="6988475"/>
            <a:ext cx="21971100" cy="1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600"/>
              <a:buFont typeface="Calibri"/>
              <a:buNone/>
              <a:defRPr sz="1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1341325" y="10270912"/>
            <a:ext cx="219711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779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2 columns">
  <p:cSld name="text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-8467" y="-12867"/>
            <a:ext cx="24400800" cy="2662500"/>
          </a:xfrm>
          <a:prstGeom prst="rect">
            <a:avLst/>
          </a:prstGeom>
          <a:solidFill>
            <a:srgbClr val="FF000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" name="Google Shape;28;p5" descr="Immag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36941" y="416315"/>
            <a:ext cx="3781322" cy="180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447600" y="3623750"/>
            <a:ext cx="10048500" cy="3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768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500"/>
              <a:buFont typeface="Calibri"/>
              <a:buChar char="●"/>
              <a:defRPr sz="85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●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●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22682431" y="12908068"/>
            <a:ext cx="376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12797050" y="3623750"/>
            <a:ext cx="10419600" cy="3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768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500"/>
              <a:buFont typeface="Calibri"/>
              <a:buChar char="●"/>
              <a:defRPr sz="85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●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●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58375" y="489225"/>
            <a:ext cx="17690700" cy="1959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2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one column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8467" y="-12867"/>
            <a:ext cx="24400800" cy="2662500"/>
          </a:xfrm>
          <a:prstGeom prst="rect">
            <a:avLst/>
          </a:prstGeom>
          <a:solidFill>
            <a:srgbClr val="FF000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Google Shape;17;p3" descr="Immag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36941" y="416315"/>
            <a:ext cx="3781322" cy="180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2057200" y="3699950"/>
            <a:ext cx="20625000" cy="3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76835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500"/>
              <a:buFont typeface="Calibri"/>
              <a:buChar char="●"/>
              <a:defRPr sz="8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●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●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○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77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Calibri"/>
              <a:buChar char="■"/>
              <a:defRPr sz="51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22682431" y="12908068"/>
            <a:ext cx="376505" cy="33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58375" y="489225"/>
            <a:ext cx="17690700" cy="1959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>
  <p:cSld name="TITLE_AND_BODY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8467" y="-12867"/>
            <a:ext cx="24400800" cy="2662500"/>
          </a:xfrm>
          <a:prstGeom prst="rect">
            <a:avLst/>
          </a:prstGeom>
          <a:solidFill>
            <a:srgbClr val="FF000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" name="Google Shape;23;p4" descr="Immag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36941" y="416315"/>
            <a:ext cx="3781322" cy="180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2682431" y="12908068"/>
            <a:ext cx="376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58375" y="489225"/>
            <a:ext cx="17690700" cy="1959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mpt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63521" y="371226"/>
            <a:ext cx="16342663" cy="73841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9594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8978E37-4751-9B45-8C59-392C971B8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3521" y="371226"/>
            <a:ext cx="16342663" cy="7384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E72CE675-5FAF-DD49-885D-964196512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024" y="2088975"/>
            <a:ext cx="20724813" cy="72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857250" indent="0">
              <a:buNone/>
              <a:defRPr/>
            </a:lvl2pPr>
            <a:lvl3pPr marL="1729382" indent="0">
              <a:buNone/>
              <a:defRPr/>
            </a:lvl3pPr>
            <a:lvl4pPr marL="2479478" indent="0">
              <a:buNone/>
              <a:defRPr/>
            </a:lvl4pPr>
            <a:lvl5pPr marL="3244453" indent="0">
              <a:buNone/>
              <a:defRPr/>
            </a:lvl5pPr>
          </a:lstStyle>
          <a:p>
            <a:r>
              <a:rPr lang="fr-FR" b="1" kern="0" dirty="0"/>
              <a:t>Click </a:t>
            </a:r>
            <a:r>
              <a:rPr lang="fr-FR" b="1" kern="0" dirty="0" err="1"/>
              <a:t>here</a:t>
            </a:r>
            <a:r>
              <a:rPr lang="fr-FR" b="1" kern="0" dirty="0"/>
              <a:t> to </a:t>
            </a:r>
            <a:r>
              <a:rPr lang="fr-FR" b="1" kern="0" dirty="0" err="1"/>
              <a:t>modify</a:t>
            </a:r>
            <a:endParaRPr lang="fr-FR" b="1" kern="0" dirty="0"/>
          </a:p>
        </p:txBody>
      </p:sp>
    </p:spTree>
    <p:extLst>
      <p:ext uri="{BB962C8B-B14F-4D97-AF65-F5344CB8AC3E}">
        <p14:creationId xmlns:p14="http://schemas.microsoft.com/office/powerpoint/2010/main" val="123965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8978E37-4751-9B45-8C59-392C971B8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3521" y="371226"/>
            <a:ext cx="16342663" cy="7384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E72CE675-5FAF-DD49-885D-964196512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024" y="2088975"/>
            <a:ext cx="20724813" cy="72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0">
              <a:buNone/>
              <a:defRPr/>
            </a:lvl2pPr>
            <a:lvl3pPr marL="1729382" indent="0">
              <a:buNone/>
              <a:defRPr/>
            </a:lvl3pPr>
            <a:lvl4pPr marL="2479478" indent="0">
              <a:buNone/>
              <a:defRPr/>
            </a:lvl4pPr>
            <a:lvl5pPr marL="3244453" indent="0">
              <a:buNone/>
              <a:defRPr/>
            </a:lvl5pPr>
          </a:lstStyle>
          <a:p>
            <a:r>
              <a:rPr lang="fr-FR" b="1" kern="0" dirty="0"/>
              <a:t>Click </a:t>
            </a:r>
            <a:r>
              <a:rPr lang="fr-FR" b="1" kern="0" dirty="0" err="1"/>
              <a:t>here</a:t>
            </a:r>
            <a:r>
              <a:rPr lang="fr-FR" b="1" kern="0" dirty="0"/>
              <a:t> to </a:t>
            </a:r>
            <a:r>
              <a:rPr lang="fr-FR" b="1" kern="0" dirty="0" err="1"/>
              <a:t>modify</a:t>
            </a:r>
            <a:endParaRPr lang="fr-FR" b="1" kern="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BCDD7C-E402-DF4B-AA36-06748205B62C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23159" y="3311080"/>
            <a:ext cx="22133718" cy="831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2938" indent="-642938">
              <a:buSzPct val="160000"/>
              <a:buFont typeface="Arial" panose="020B0604020202020204" pitchFamily="34" charset="0"/>
              <a:buChar char="•"/>
              <a:defRPr lang="fr-FR" dirty="0"/>
            </a:lvl1pPr>
            <a:lvl2pPr>
              <a:defRPr lang="fr-FR" sz="4500" dirty="0"/>
            </a:lvl2pPr>
            <a:lvl3pPr>
              <a:defRPr lang="fr-FR" dirty="0"/>
            </a:lvl3pPr>
            <a:lvl4pPr>
              <a:defRPr lang="fr-FR" sz="3375" dirty="0"/>
            </a:lvl4pPr>
            <a:lvl5pPr>
              <a:defRPr lang="fr-FR" sz="3375" dirty="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fr-FR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3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24845" y="5496223"/>
            <a:ext cx="20728780" cy="2723554"/>
          </a:xfrm>
          <a:prstGeom prst="rect">
            <a:avLst/>
          </a:prstGeom>
        </p:spPr>
        <p:txBody>
          <a:bodyPr anchor="ctr"/>
          <a:lstStyle>
            <a:lvl1pPr algn="ctr">
              <a:defRPr sz="7500" b="1" cap="all"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Segnaposto testo 10">
            <a:extLst>
              <a:ext uri="{FF2B5EF4-FFF2-40B4-BE49-F238E27FC236}">
                <a16:creationId xmlns:a16="http://schemas.microsoft.com/office/drawing/2014/main" id="{22BFFA47-F287-0842-985B-4C6CA18EB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6386" y="389130"/>
            <a:ext cx="15537658" cy="738188"/>
          </a:xfrm>
        </p:spPr>
        <p:txBody>
          <a:bodyPr>
            <a:normAutofit/>
          </a:bodyPr>
          <a:lstStyle>
            <a:lvl1pPr marL="0" indent="0">
              <a:buNone/>
              <a:defRPr sz="3375" b="1"/>
            </a:lvl1pPr>
          </a:lstStyle>
          <a:p>
            <a:r>
              <a:rPr lang="fr-FR" kern="0" dirty="0"/>
              <a:t>Click </a:t>
            </a:r>
            <a:r>
              <a:rPr lang="fr-FR" kern="0" dirty="0" err="1"/>
              <a:t>here</a:t>
            </a:r>
            <a:r>
              <a:rPr lang="fr-FR" kern="0" dirty="0"/>
              <a:t> to </a:t>
            </a:r>
            <a:r>
              <a:rPr lang="fr-FR" kern="0" dirty="0" err="1"/>
              <a:t>modify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3778607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63521" y="371226"/>
            <a:ext cx="16342663" cy="73841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23158" y="3528681"/>
            <a:ext cx="10874375" cy="91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>
              <a:buSzPct val="160000"/>
              <a:buFont typeface="Arial" panose="020B0604020202020204" pitchFamily="34" charset="0"/>
              <a:buChar char="•"/>
            </a:pPr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378534" y="3528681"/>
            <a:ext cx="10878343" cy="91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>
              <a:buSzPct val="160000"/>
              <a:buFont typeface="Arial" panose="020B0604020202020204" pitchFamily="34" charset="0"/>
              <a:buChar char="•"/>
            </a:pPr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6A894C29-856F-8748-8C87-ACC8A1079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024" y="2088975"/>
            <a:ext cx="20724813" cy="72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857250" indent="0">
              <a:buNone/>
              <a:defRPr/>
            </a:lvl2pPr>
            <a:lvl3pPr marL="1729382" indent="0">
              <a:buNone/>
              <a:defRPr/>
            </a:lvl3pPr>
            <a:lvl4pPr marL="2479478" indent="0">
              <a:buNone/>
              <a:defRPr/>
            </a:lvl4pPr>
            <a:lvl5pPr marL="3244453" indent="0">
              <a:buNone/>
              <a:defRPr/>
            </a:lvl5pPr>
          </a:lstStyle>
          <a:p>
            <a:r>
              <a:rPr lang="fr-FR" b="1" kern="0" dirty="0"/>
              <a:t>Click </a:t>
            </a:r>
            <a:r>
              <a:rPr lang="fr-FR" b="1" kern="0" dirty="0" err="1"/>
              <a:t>here</a:t>
            </a:r>
            <a:r>
              <a:rPr lang="fr-FR" b="1" kern="0" dirty="0"/>
              <a:t> to </a:t>
            </a:r>
            <a:r>
              <a:rPr lang="fr-FR" b="1" kern="0" dirty="0" err="1"/>
              <a:t>modify</a:t>
            </a:r>
            <a:endParaRPr lang="fr-FR" b="1" kern="0" dirty="0"/>
          </a:p>
        </p:txBody>
      </p:sp>
    </p:spTree>
    <p:extLst>
      <p:ext uri="{BB962C8B-B14F-4D97-AF65-F5344CB8AC3E}">
        <p14:creationId xmlns:p14="http://schemas.microsoft.com/office/powerpoint/2010/main" val="123776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ge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3BACF069-9351-6C4A-9ACE-D612AF4C2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024" y="2088975"/>
            <a:ext cx="20724813" cy="72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857250" indent="0">
              <a:buNone/>
              <a:defRPr/>
            </a:lvl2pPr>
            <a:lvl3pPr marL="1729382" indent="0">
              <a:buNone/>
              <a:defRPr/>
            </a:lvl3pPr>
            <a:lvl4pPr marL="2479478" indent="0">
              <a:buNone/>
              <a:defRPr/>
            </a:lvl4pPr>
            <a:lvl5pPr marL="3244453" indent="0">
              <a:buNone/>
              <a:defRPr/>
            </a:lvl5pPr>
          </a:lstStyle>
          <a:p>
            <a:r>
              <a:rPr lang="fr-FR" b="1" kern="0" dirty="0"/>
              <a:t>Click </a:t>
            </a:r>
            <a:r>
              <a:rPr lang="fr-FR" b="1" kern="0" dirty="0" err="1"/>
              <a:t>here</a:t>
            </a:r>
            <a:r>
              <a:rPr lang="fr-FR" b="1" kern="0" dirty="0"/>
              <a:t> to </a:t>
            </a:r>
            <a:r>
              <a:rPr lang="fr-FR" b="1" kern="0" dirty="0" err="1"/>
              <a:t>modify</a:t>
            </a:r>
            <a:endParaRPr lang="fr-FR" b="1" kern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18409" y="3374948"/>
            <a:ext cx="8024813" cy="1616126"/>
          </a:xfrm>
          <a:prstGeom prst="rect">
            <a:avLst/>
          </a:prstGeom>
        </p:spPr>
        <p:txBody>
          <a:bodyPr anchor="ctr"/>
          <a:lstStyle>
            <a:lvl1pPr algn="l">
              <a:defRPr sz="3750" b="1"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268264" y="3358358"/>
            <a:ext cx="12897333" cy="910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>
              <a:buSzPct val="160000"/>
              <a:buFont typeface="Arial" panose="020B0604020202020204" pitchFamily="34" charset="0"/>
              <a:buChar char="•"/>
            </a:pPr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218409" y="5463812"/>
            <a:ext cx="8024813" cy="6996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25" baseline="0">
                <a:solidFill>
                  <a:schemeClr val="accent6"/>
                </a:solidFill>
              </a:defRPr>
            </a:lvl1pPr>
            <a:lvl2pPr marL="857250" indent="0">
              <a:buNone/>
              <a:defRPr sz="2250"/>
            </a:lvl2pPr>
            <a:lvl3pPr marL="1714500" indent="0">
              <a:buNone/>
              <a:defRPr sz="1875"/>
            </a:lvl3pPr>
            <a:lvl4pPr marL="2571750" indent="0">
              <a:buNone/>
              <a:defRPr sz="1688"/>
            </a:lvl4pPr>
            <a:lvl5pPr marL="3429000" indent="0">
              <a:buNone/>
              <a:defRPr sz="1688"/>
            </a:lvl5pPr>
            <a:lvl6pPr marL="4286250" indent="0">
              <a:buNone/>
              <a:defRPr sz="1688"/>
            </a:lvl6pPr>
            <a:lvl7pPr marL="5143500" indent="0">
              <a:buNone/>
              <a:defRPr sz="1688"/>
            </a:lvl7pPr>
            <a:lvl8pPr marL="6000750" indent="0">
              <a:buNone/>
              <a:defRPr sz="1688"/>
            </a:lvl8pPr>
            <a:lvl9pPr marL="6858000" indent="0">
              <a:buNone/>
              <a:defRPr sz="1688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endParaRPr lang="fr-FR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7C70C1B-0C7A-4F45-9F30-BC3DB1760A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6386" y="389130"/>
            <a:ext cx="15537658" cy="738188"/>
          </a:xfrm>
        </p:spPr>
        <p:txBody>
          <a:bodyPr>
            <a:normAutofit/>
          </a:bodyPr>
          <a:lstStyle>
            <a:lvl1pPr marL="0" indent="0">
              <a:buNone/>
              <a:defRPr sz="3375" b="1"/>
            </a:lvl1pPr>
          </a:lstStyle>
          <a:p>
            <a:r>
              <a:rPr lang="fr-FR" kern="0" dirty="0"/>
              <a:t>Click </a:t>
            </a:r>
            <a:r>
              <a:rPr lang="fr-FR" kern="0" dirty="0" err="1"/>
              <a:t>here</a:t>
            </a:r>
            <a:r>
              <a:rPr lang="fr-FR" kern="0" dirty="0"/>
              <a:t> to </a:t>
            </a:r>
            <a:r>
              <a:rPr lang="fr-FR" kern="0" dirty="0" err="1"/>
              <a:t>modify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84813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475" y="-12874"/>
            <a:ext cx="24401100" cy="13716000"/>
          </a:xfrm>
          <a:prstGeom prst="rect">
            <a:avLst/>
          </a:prstGeom>
          <a:solidFill>
            <a:srgbClr val="FF000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Google Shape;7;p1" descr="Immagine"/>
          <p:cNvPicPr preferRelativeResize="0"/>
          <p:nvPr/>
        </p:nvPicPr>
        <p:blipFill rotWithShape="1">
          <a:blip r:embed="rId5">
            <a:alphaModFix amt="15000"/>
          </a:blip>
          <a:srcRect l="75195" b="51264"/>
          <a:stretch/>
        </p:blipFill>
        <p:spPr>
          <a:xfrm>
            <a:off x="18751" y="1036873"/>
            <a:ext cx="14413752" cy="578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 descr="Immag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04555" y="1897881"/>
            <a:ext cx="6833999" cy="32603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341313" y="5506924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600"/>
              <a:buFont typeface="Calibri"/>
              <a:buNone/>
              <a:defRPr sz="1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2504631" y="12908068"/>
            <a:ext cx="376505" cy="33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3159" y="3488808"/>
            <a:ext cx="22133718" cy="831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buSzPct val="160000"/>
              <a:buFont typeface="Arial" panose="020B0604020202020204" pitchFamily="34" charset="0"/>
              <a:buChar char="•"/>
            </a:pPr>
            <a:r>
              <a:rPr lang="fr-FR" dirty="0"/>
              <a:t>Click to </a:t>
            </a:r>
            <a:r>
              <a:rPr lang="fr-FR" dirty="0" err="1"/>
              <a:t>modify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fr-FR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fr-FR" dirty="0"/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86EF4568-FC21-B842-9741-0C0E132791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58436" y="12984740"/>
            <a:ext cx="3093793" cy="3363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33750" rIns="0" bIns="0"/>
          <a:lstStyle/>
          <a:p>
            <a:pPr algn="ctr"/>
            <a:r>
              <a:rPr lang="fr-FR" sz="15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2021</a:t>
            </a:r>
          </a:p>
        </p:txBody>
      </p:sp>
      <p:grpSp>
        <p:nvGrpSpPr>
          <p:cNvPr id="2" name="Gruppo 1"/>
          <p:cNvGrpSpPr/>
          <p:nvPr userDrawn="1"/>
        </p:nvGrpSpPr>
        <p:grpSpPr>
          <a:xfrm>
            <a:off x="0" y="0"/>
            <a:ext cx="24384000" cy="1582616"/>
            <a:chOff x="0" y="0"/>
            <a:chExt cx="9753600" cy="844062"/>
          </a:xfrm>
        </p:grpSpPr>
        <p:pic>
          <p:nvPicPr>
            <p:cNvPr id="8" name="Picture 6" descr="Background_Duo_266.jpg">
              <a:extLst>
                <a:ext uri="{FF2B5EF4-FFF2-40B4-BE49-F238E27FC236}">
                  <a16:creationId xmlns:a16="http://schemas.microsoft.com/office/drawing/2014/main" id="{FDD04AF7-AA2F-4B4D-86DE-93912D5F5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9753600" cy="844062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220A051-1B33-214A-B7AD-21FEE7DF4C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449263" y="197987"/>
              <a:ext cx="1345019" cy="393822"/>
            </a:xfrm>
            <a:prstGeom prst="rect">
              <a:avLst/>
            </a:prstGeom>
          </p:spPr>
        </p:pic>
      </p:grpSp>
      <p:sp>
        <p:nvSpPr>
          <p:cNvPr id="10" name="Rectangle 44">
            <a:extLst>
              <a:ext uri="{FF2B5EF4-FFF2-40B4-BE49-F238E27FC236}">
                <a16:creationId xmlns:a16="http://schemas.microsoft.com/office/drawing/2014/main" id="{CE9A1F9F-BC39-FB4C-AFB9-6C7C0EDBA9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09905" y="12420158"/>
            <a:ext cx="1786770" cy="11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indent="0" algn="ctr" defTabSz="1714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15460-FAD2-4C43-86EE-BEFF27070F5C}" type="slidenum">
              <a:rPr lang="fr-FR" sz="5250" b="0" i="0" smtClean="0">
                <a:solidFill>
                  <a:srgbClr val="7030A0"/>
                </a:solidFill>
                <a:latin typeface="Arial" panose="020B0604020202020204" pitchFamily="34" charset="0"/>
              </a:rPr>
              <a:pPr marL="0" marR="0" indent="0" algn="ctr" defTabSz="1714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5250" b="0" i="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375" b="1">
          <a:solidFill>
            <a:srgbClr val="2E135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5250">
          <a:solidFill>
            <a:srgbClr val="B5010C"/>
          </a:solidFill>
          <a:latin typeface="Trebuchet MS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5250">
          <a:solidFill>
            <a:srgbClr val="B5010C"/>
          </a:solidFill>
          <a:latin typeface="Trebuchet MS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5250">
          <a:solidFill>
            <a:srgbClr val="B5010C"/>
          </a:solidFill>
          <a:latin typeface="Trebuchet MS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5250">
          <a:solidFill>
            <a:srgbClr val="B5010C"/>
          </a:solidFill>
          <a:latin typeface="Trebuchet MS" pitchFamily="34" charset="0"/>
        </a:defRPr>
      </a:lvl5pPr>
      <a:lvl6pPr marL="857250" algn="r" rtl="0" fontAlgn="base">
        <a:spcBef>
          <a:spcPct val="0"/>
        </a:spcBef>
        <a:spcAft>
          <a:spcPct val="0"/>
        </a:spcAft>
        <a:defRPr sz="5250">
          <a:solidFill>
            <a:srgbClr val="B5010C"/>
          </a:solidFill>
          <a:latin typeface="Trebuchet MS" pitchFamily="34" charset="0"/>
        </a:defRPr>
      </a:lvl6pPr>
      <a:lvl7pPr marL="1714500" algn="r" rtl="0" fontAlgn="base">
        <a:spcBef>
          <a:spcPct val="0"/>
        </a:spcBef>
        <a:spcAft>
          <a:spcPct val="0"/>
        </a:spcAft>
        <a:defRPr sz="5250">
          <a:solidFill>
            <a:srgbClr val="B5010C"/>
          </a:solidFill>
          <a:latin typeface="Trebuchet MS" pitchFamily="34" charset="0"/>
        </a:defRPr>
      </a:lvl7pPr>
      <a:lvl8pPr marL="2571750" algn="r" rtl="0" fontAlgn="base">
        <a:spcBef>
          <a:spcPct val="0"/>
        </a:spcBef>
        <a:spcAft>
          <a:spcPct val="0"/>
        </a:spcAft>
        <a:defRPr sz="5250">
          <a:solidFill>
            <a:srgbClr val="B5010C"/>
          </a:solidFill>
          <a:latin typeface="Trebuchet MS" pitchFamily="34" charset="0"/>
        </a:defRPr>
      </a:lvl8pPr>
      <a:lvl9pPr marL="3429000" algn="r" rtl="0" fontAlgn="base">
        <a:spcBef>
          <a:spcPct val="0"/>
        </a:spcBef>
        <a:spcAft>
          <a:spcPct val="0"/>
        </a:spcAft>
        <a:defRPr sz="5250">
          <a:solidFill>
            <a:srgbClr val="B5010C"/>
          </a:solidFill>
          <a:latin typeface="Trebuchet MS" pitchFamily="34" charset="0"/>
        </a:defRPr>
      </a:lvl9pPr>
    </p:titleStyle>
    <p:bodyStyle>
      <a:lvl1pPr marL="642938" indent="-642938" algn="l" defTabSz="1350000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Courier New" panose="02070309020205020404" pitchFamily="49" charset="0"/>
        <a:buChar char="o"/>
        <a:defRPr lang="fr-FR" sz="4500" dirty="0">
          <a:solidFill>
            <a:srgbClr val="2E1353"/>
          </a:solidFill>
          <a:latin typeface="+mn-lt"/>
          <a:ea typeface="+mn-ea"/>
          <a:cs typeface="+mn-cs"/>
        </a:defRPr>
      </a:lvl1pPr>
      <a:lvl2pPr marL="1393031" indent="-535781" algn="l" defTabSz="1350000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Courier New" panose="02070309020205020404" pitchFamily="49" charset="0"/>
        <a:buChar char="o"/>
        <a:defRPr lang="fr-FR" sz="4500" dirty="0">
          <a:solidFill>
            <a:srgbClr val="010101"/>
          </a:solidFill>
          <a:latin typeface="+mn-lt"/>
        </a:defRPr>
      </a:lvl2pPr>
      <a:lvl3pPr marL="2143125" indent="-413743" algn="l" defTabSz="1350000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Courier New" panose="02070309020205020404" pitchFamily="49" charset="0"/>
        <a:buChar char="o"/>
        <a:defRPr lang="fr-FR" sz="3750" dirty="0">
          <a:solidFill>
            <a:srgbClr val="757575"/>
          </a:solidFill>
          <a:latin typeface="+mn-lt"/>
        </a:defRPr>
      </a:lvl3pPr>
      <a:lvl4pPr marL="2908103" indent="-428625" algn="l" defTabSz="1350000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Courier New" panose="02070309020205020404" pitchFamily="49" charset="0"/>
        <a:buChar char="o"/>
        <a:defRPr lang="fr-FR" sz="3375" dirty="0">
          <a:solidFill>
            <a:srgbClr val="ABABAB"/>
          </a:solidFill>
          <a:latin typeface="+mn-lt"/>
        </a:defRPr>
      </a:lvl4pPr>
      <a:lvl5pPr marL="3673078" indent="-428625" algn="l" defTabSz="1350000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Courier New" panose="02070309020205020404" pitchFamily="49" charset="0"/>
        <a:buChar char="o"/>
        <a:defRPr lang="fr-FR" sz="3375" baseline="0" dirty="0">
          <a:solidFill>
            <a:srgbClr val="636466"/>
          </a:solidFill>
          <a:latin typeface="+mn-lt"/>
        </a:defRPr>
      </a:lvl5pPr>
      <a:lvl6pPr marL="4530328" indent="-428625" algn="l" rtl="0" fontAlgn="base">
        <a:spcBef>
          <a:spcPct val="20000"/>
        </a:spcBef>
        <a:spcAft>
          <a:spcPct val="0"/>
        </a:spcAft>
        <a:buSzPct val="80000"/>
        <a:buFont typeface="Wingdings 2" pitchFamily="18" charset="2"/>
        <a:buChar char="¢"/>
        <a:defRPr>
          <a:solidFill>
            <a:srgbClr val="636466"/>
          </a:solidFill>
          <a:latin typeface="+mn-lt"/>
        </a:defRPr>
      </a:lvl6pPr>
      <a:lvl7pPr marL="5387578" indent="-428625" algn="l" rtl="0" fontAlgn="base">
        <a:spcBef>
          <a:spcPct val="20000"/>
        </a:spcBef>
        <a:spcAft>
          <a:spcPct val="0"/>
        </a:spcAft>
        <a:buSzPct val="80000"/>
        <a:buFont typeface="Wingdings 2" pitchFamily="18" charset="2"/>
        <a:buChar char="¢"/>
        <a:defRPr>
          <a:solidFill>
            <a:srgbClr val="636466"/>
          </a:solidFill>
          <a:latin typeface="+mn-lt"/>
        </a:defRPr>
      </a:lvl7pPr>
      <a:lvl8pPr marL="6244828" indent="-428625" algn="l" rtl="0" fontAlgn="base">
        <a:spcBef>
          <a:spcPct val="20000"/>
        </a:spcBef>
        <a:spcAft>
          <a:spcPct val="0"/>
        </a:spcAft>
        <a:buSzPct val="80000"/>
        <a:buFont typeface="Wingdings 2" pitchFamily="18" charset="2"/>
        <a:buChar char="¢"/>
        <a:defRPr>
          <a:solidFill>
            <a:srgbClr val="636466"/>
          </a:solidFill>
          <a:latin typeface="+mn-lt"/>
        </a:defRPr>
      </a:lvl8pPr>
      <a:lvl9pPr marL="7102078" indent="-428625" algn="l" rtl="0" fontAlgn="base">
        <a:spcBef>
          <a:spcPct val="20000"/>
        </a:spcBef>
        <a:spcAft>
          <a:spcPct val="0"/>
        </a:spcAft>
        <a:buSzPct val="80000"/>
        <a:buFont typeface="Wingdings 2" pitchFamily="18" charset="2"/>
        <a:buChar char="¢"/>
        <a:defRPr>
          <a:solidFill>
            <a:srgbClr val="636466"/>
          </a:solidFill>
          <a:latin typeface="+mn-lt"/>
        </a:defRPr>
      </a:lvl9pPr>
    </p:bodyStyle>
    <p:otherStyle>
      <a:defPPr>
        <a:defRPr lang="fr-FR"/>
      </a:defPPr>
      <a:lvl1pPr marL="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286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000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6858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475" y="-12874"/>
            <a:ext cx="24401100" cy="13716000"/>
          </a:xfrm>
          <a:prstGeom prst="rect">
            <a:avLst/>
          </a:prstGeom>
          <a:solidFill>
            <a:srgbClr val="FF000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Google Shape;7;p1" descr="Immagine"/>
          <p:cNvPicPr preferRelativeResize="0"/>
          <p:nvPr/>
        </p:nvPicPr>
        <p:blipFill rotWithShape="1">
          <a:blip r:embed="rId4">
            <a:alphaModFix amt="15000"/>
          </a:blip>
          <a:srcRect l="75195" b="51264"/>
          <a:stretch/>
        </p:blipFill>
        <p:spPr>
          <a:xfrm>
            <a:off x="18751" y="1036873"/>
            <a:ext cx="14413752" cy="578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 descr="Immag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04555" y="1897881"/>
            <a:ext cx="6833999" cy="32603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341313" y="5506924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600"/>
              <a:buFont typeface="Calibri"/>
              <a:buNone/>
              <a:defRPr sz="1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2504631" y="12908068"/>
            <a:ext cx="376505" cy="33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E9342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68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healthsuisse.ihe-europe.net/gss/certificate/view.seam?id=22" TargetMode="External"/><Relationship Id="rId2" Type="http://schemas.openxmlformats.org/officeDocument/2006/relationships/hyperlink" Target="https://ehealthsuisse.ihe-europe.net/gss/request/withoutcsr.s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esting.chat.ihe-europ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healthsuisse.ihe-europ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CBE52-5DEC-4CD2-A5CC-F83CB804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825" y="7960025"/>
            <a:ext cx="21971100" cy="1841100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fr-FR" sz="9600" i="0" spc="-5" dirty="0">
                <a:solidFill>
                  <a:srgbClr val="FFFFFF"/>
                </a:solidFill>
                <a:latin typeface="Arial"/>
                <a:cs typeface="Arial"/>
              </a:rPr>
              <a:t>EPR</a:t>
            </a:r>
            <a:r>
              <a:rPr lang="fr-FR" sz="96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9600" i="0" dirty="0">
                <a:solidFill>
                  <a:srgbClr val="FFFFFF"/>
                </a:solidFill>
                <a:latin typeface="Arial"/>
                <a:cs typeface="Arial"/>
              </a:rPr>
              <a:t>Projectathon</a:t>
            </a:r>
            <a:r>
              <a:rPr lang="fr-FR" sz="9600" i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9600" i="0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lang="fr-FR" sz="96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fr-FR" sz="9600" i="0" spc="-2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FR" sz="9600" i="0" dirty="0">
                <a:solidFill>
                  <a:srgbClr val="FFFFFF"/>
                </a:solidFill>
                <a:latin typeface="Arial"/>
                <a:cs typeface="Arial"/>
              </a:rPr>
              <a:t>Pre-</a:t>
            </a:r>
            <a:r>
              <a:rPr lang="fr-FR" sz="9600" i="0" dirty="0" err="1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lang="fr-FR" sz="96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9600" i="0" spc="-5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br>
              <a:rPr lang="fr-FR" sz="9600" dirty="0">
                <a:latin typeface="Arial"/>
                <a:cs typeface="Arial"/>
              </a:rPr>
            </a:b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978945-B5A2-41D5-8F8A-48F456ECF91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b="0" dirty="0"/>
              <a:t>Pre-TEST webinar</a:t>
            </a:r>
            <a:br>
              <a:rPr lang="en-US" b="0" dirty="0"/>
            </a:br>
            <a:r>
              <a:rPr lang="en-US" b="0" dirty="0"/>
              <a:t>01/07/2022</a:t>
            </a:r>
            <a:br>
              <a:rPr lang="en-US" b="0" dirty="0"/>
            </a:br>
            <a:endParaRPr lang="fr-FR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7C3BB6E-85A1-4F2E-8E28-DAD6EEB0F0CA}"/>
              </a:ext>
            </a:extLst>
          </p:cNvPr>
          <p:cNvSpPr txBox="1">
            <a:spLocks/>
          </p:cNvSpPr>
          <p:nvPr/>
        </p:nvSpPr>
        <p:spPr>
          <a:xfrm>
            <a:off x="-2257538" y="13028929"/>
            <a:ext cx="7197725" cy="68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600"/>
              <a:buFont typeface="Calibri"/>
              <a:buNone/>
              <a:defRPr sz="1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4400" i="0" dirty="0"/>
              <a:t>Souleymane THIAM</a:t>
            </a:r>
            <a:br>
              <a:rPr lang="en-US" sz="4400" dirty="0"/>
            </a:br>
            <a:r>
              <a:rPr lang="en-US" sz="4400" dirty="0"/>
              <a:t>IHE-Catalyst</a:t>
            </a:r>
            <a:br>
              <a:rPr lang="en-US" sz="4400" dirty="0"/>
            </a:br>
            <a:endParaRPr lang="de-AT" sz="4400" dirty="0"/>
          </a:p>
        </p:txBody>
      </p:sp>
    </p:spTree>
    <p:extLst>
      <p:ext uri="{BB962C8B-B14F-4D97-AF65-F5344CB8AC3E}">
        <p14:creationId xmlns:p14="http://schemas.microsoft.com/office/powerpoint/2010/main" val="163740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5B7993-82CC-4796-B3F6-EE9D7FCB0E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919CBB2-C20B-4D2B-9975-E1DA6990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9600" i="0" spc="-5" dirty="0">
                <a:solidFill>
                  <a:schemeClr val="bg1"/>
                </a:solidFill>
                <a:latin typeface="Arial"/>
                <a:cs typeface="Arial"/>
              </a:rPr>
              <a:t>Pre-</a:t>
            </a:r>
            <a:r>
              <a:rPr lang="fr-FR" sz="9600" i="0" spc="-5" dirty="0" err="1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r>
              <a:rPr lang="fr-FR" sz="9600" i="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9600" i="0" spc="-5" dirty="0">
                <a:solidFill>
                  <a:schemeClr val="bg1"/>
                </a:solidFill>
                <a:latin typeface="Arial"/>
                <a:cs typeface="Arial"/>
              </a:rPr>
              <a:t>Phase</a:t>
            </a:r>
            <a:br>
              <a:rPr lang="fr-FR" sz="9600" i="0" dirty="0">
                <a:solidFill>
                  <a:schemeClr val="bg1"/>
                </a:solidFill>
                <a:latin typeface="Arial"/>
                <a:cs typeface="Arial"/>
              </a:rPr>
            </a:br>
            <a:endParaRPr lang="fr-FR" i="0" dirty="0">
              <a:solidFill>
                <a:schemeClr val="bg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42189AE-2512-45A0-A997-88C0161C658B}"/>
              </a:ext>
            </a:extLst>
          </p:cNvPr>
          <p:cNvSpPr txBox="1"/>
          <p:nvPr/>
        </p:nvSpPr>
        <p:spPr>
          <a:xfrm>
            <a:off x="3984826" y="1776910"/>
            <a:ext cx="18784419" cy="11773990"/>
          </a:xfrm>
          <a:prstGeom prst="rect">
            <a:avLst/>
          </a:prstGeom>
        </p:spPr>
        <p:txBody>
          <a:bodyPr vert="horz" wrap="square" lIns="0" tIns="219073" rIns="0" bIns="0" rtlCol="0">
            <a:spAutoFit/>
          </a:bodyPr>
          <a:lstStyle/>
          <a:p>
            <a:pPr defTabSz="1714500">
              <a:spcBef>
                <a:spcPts val="56"/>
              </a:spcBef>
              <a:buClrTx/>
            </a:pPr>
            <a:endParaRPr sz="5156" kern="1200" dirty="0">
              <a:solidFill>
                <a:prstClr val="black"/>
              </a:solidFill>
              <a:ea typeface="+mn-ea"/>
            </a:endParaRPr>
          </a:p>
          <a:p>
            <a:pPr marL="666750" indent="-644128" defTabSz="1714500">
              <a:buClr>
                <a:srgbClr val="FF9200"/>
              </a:buClr>
              <a:buSzPct val="160416"/>
              <a:buFontTx/>
              <a:buChar char="•"/>
              <a:tabLst>
                <a:tab pos="667941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Prerequisite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spcBef>
                <a:spcPts val="108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System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registration</a:t>
            </a:r>
            <a:r>
              <a:rPr sz="4500" kern="1200" spc="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and acceptance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166938" marR="160734" lvl="2" indent="-414336" defTabSz="1714500">
              <a:spcBef>
                <a:spcPts val="907"/>
              </a:spcBef>
              <a:buClr>
                <a:srgbClr val="FF9200"/>
              </a:buClr>
              <a:buSzPct val="80000"/>
              <a:buFont typeface="Courier New"/>
              <a:buChar char="o"/>
              <a:tabLst>
                <a:tab pos="2168128" algn="l"/>
              </a:tabLst>
            </a:pP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If you have sent your contract, to IHE Services, your system has </a:t>
            </a:r>
            <a:r>
              <a:rPr sz="3750" kern="1200" spc="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been</a:t>
            </a:r>
            <a:r>
              <a:rPr sz="3750" kern="1200" spc="-2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accepted</a:t>
            </a:r>
            <a:r>
              <a:rPr sz="3750" kern="1200" spc="-75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in Gazelle,</a:t>
            </a:r>
            <a:r>
              <a:rPr sz="3750" kern="1200" spc="-66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which</a:t>
            </a:r>
            <a:r>
              <a:rPr sz="3750" kern="1200" spc="-2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allows</a:t>
            </a:r>
            <a:r>
              <a:rPr sz="3750" kern="1200" spc="-2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you</a:t>
            </a:r>
            <a:r>
              <a:rPr sz="3750" kern="1200" spc="-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to</a:t>
            </a:r>
            <a:r>
              <a:rPr sz="3750" kern="1200" spc="-3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see</a:t>
            </a:r>
            <a:r>
              <a:rPr sz="3750" kern="1200" spc="-2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3750" kern="1200" spc="-3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test</a:t>
            </a:r>
            <a:r>
              <a:rPr sz="3750" kern="1200" spc="-66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plan in </a:t>
            </a:r>
            <a:r>
              <a:rPr sz="3750" kern="1200" spc="-1013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3750" kern="1200" spc="-47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“CAT”</a:t>
            </a:r>
            <a:r>
              <a:rPr sz="3750" kern="1200" spc="-3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spc="-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page</a:t>
            </a:r>
            <a:endParaRPr sz="375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714500" lvl="2" defTabSz="1714500">
              <a:buClr>
                <a:srgbClr val="FF9200"/>
              </a:buClr>
              <a:buFont typeface="Courier New"/>
              <a:buChar char="o"/>
            </a:pPr>
            <a:endParaRPr sz="5625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spcBef>
                <a:spcPts val="9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Declare</a:t>
            </a:r>
            <a:r>
              <a:rPr sz="4500" kern="1200" spc="3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your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system</a:t>
            </a:r>
            <a:r>
              <a:rPr sz="4500" kern="1200" spc="-3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configuration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166938" lvl="2" indent="-415528" defTabSz="1714500">
              <a:spcBef>
                <a:spcPts val="900"/>
              </a:spcBef>
              <a:buClr>
                <a:srgbClr val="FF9200"/>
              </a:buClr>
              <a:buSzPct val="80000"/>
              <a:buFont typeface="Courier New"/>
              <a:buChar char="o"/>
              <a:tabLst>
                <a:tab pos="2168128" algn="l"/>
              </a:tabLst>
            </a:pP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Hosts</a:t>
            </a:r>
            <a:r>
              <a:rPr sz="3750" kern="1200" spc="-94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and</a:t>
            </a:r>
            <a:r>
              <a:rPr sz="3750" kern="1200" spc="-75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OIDs</a:t>
            </a:r>
            <a:endParaRPr sz="375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166938" lvl="2" indent="-415528" defTabSz="1714500">
              <a:spcBef>
                <a:spcPts val="900"/>
              </a:spcBef>
              <a:buClr>
                <a:srgbClr val="FF9200"/>
              </a:buClr>
              <a:buSzPct val="80000"/>
              <a:buFont typeface="Courier New"/>
              <a:buChar char="o"/>
              <a:tabLst>
                <a:tab pos="2168128" algn="l"/>
              </a:tabLst>
            </a:pP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Ports</a:t>
            </a:r>
            <a:r>
              <a:rPr sz="3750" kern="1200" spc="-94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and</a:t>
            </a:r>
            <a:r>
              <a:rPr sz="3750" kern="1200" spc="-66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usage</a:t>
            </a:r>
            <a:endParaRPr sz="375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166938" lvl="2" indent="-415528" defTabSz="1714500">
              <a:spcBef>
                <a:spcPts val="907"/>
              </a:spcBef>
              <a:buClr>
                <a:srgbClr val="FF9200"/>
              </a:buClr>
              <a:buSzPct val="80000"/>
              <a:buFont typeface="Courier New"/>
              <a:buChar char="o"/>
              <a:tabLst>
                <a:tab pos="2168128" algn="l"/>
              </a:tabLst>
            </a:pP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Validate </a:t>
            </a:r>
            <a:r>
              <a:rPr sz="3750" kern="1200" spc="-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your</a:t>
            </a:r>
            <a:r>
              <a:rPr sz="3750" kern="1200" spc="-2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configuration</a:t>
            </a:r>
            <a:r>
              <a:rPr sz="3750" kern="1200" spc="-75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(this</a:t>
            </a:r>
            <a:r>
              <a:rPr sz="3750" kern="1200" spc="-47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allows</a:t>
            </a:r>
            <a:r>
              <a:rPr sz="3750" kern="1200" spc="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other</a:t>
            </a:r>
            <a:r>
              <a:rPr sz="3750" kern="1200" spc="-47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participants</a:t>
            </a:r>
            <a:r>
              <a:rPr sz="3750" kern="1200" spc="-66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to</a:t>
            </a:r>
            <a:r>
              <a:rPr sz="3750" kern="1200" spc="-3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see</a:t>
            </a:r>
            <a:r>
              <a:rPr sz="3750" kern="1200" spc="-47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it)</a:t>
            </a:r>
            <a:endParaRPr sz="375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714500" lvl="2" defTabSz="1714500">
              <a:buClr>
                <a:srgbClr val="FF9200"/>
              </a:buClr>
              <a:buFont typeface="Courier New"/>
              <a:buChar char="o"/>
            </a:pPr>
            <a:endParaRPr sz="5625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Update</a:t>
            </a:r>
            <a:r>
              <a:rPr sz="4500" kern="1200" spc="2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your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certificates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(if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necessary)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166938" lvl="2" indent="-415528" defTabSz="1714500">
              <a:spcBef>
                <a:spcPts val="907"/>
              </a:spcBef>
              <a:buClr>
                <a:srgbClr val="FF9200"/>
              </a:buClr>
              <a:buSzPct val="80000"/>
              <a:buFont typeface="Courier New"/>
              <a:buChar char="o"/>
              <a:tabLst>
                <a:tab pos="2168128" algn="l"/>
              </a:tabLst>
            </a:pP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Request</a:t>
            </a:r>
            <a:r>
              <a:rPr sz="3750" kern="1200" spc="-84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a</a:t>
            </a:r>
            <a:r>
              <a:rPr sz="3750" kern="1200" spc="-47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certificate</a:t>
            </a:r>
            <a:r>
              <a:rPr sz="3750" kern="1200" spc="-66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in</a:t>
            </a:r>
            <a:r>
              <a:rPr sz="3750" kern="1200" spc="-2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GSS</a:t>
            </a:r>
            <a:r>
              <a:rPr sz="3750" kern="1200" spc="-1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spc="-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PKI:</a:t>
            </a:r>
            <a:endParaRPr sz="375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752598" defTabSz="1714500">
              <a:spcBef>
                <a:spcPts val="907"/>
              </a:spcBef>
              <a:buClrTx/>
            </a:pPr>
            <a:r>
              <a:rPr sz="3750" u="heavy" kern="1200" spc="-9" dirty="0">
                <a:solidFill>
                  <a:srgbClr val="0095FF"/>
                </a:solidFill>
                <a:uFill>
                  <a:solidFill>
                    <a:srgbClr val="0095FF"/>
                  </a:solidFill>
                </a:uFill>
                <a:latin typeface="Arial MT"/>
                <a:ea typeface="+mn-ea"/>
                <a:cs typeface="Arial MT"/>
                <a:hlinkClick r:id="rId2"/>
              </a:rPr>
              <a:t>https://ehealthsuisse.ihe-europe.net/gss/request/withoutcsr.seam</a:t>
            </a:r>
            <a:endParaRPr sz="375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166938" lvl="2" indent="-415528" defTabSz="1714500">
              <a:spcBef>
                <a:spcPts val="900"/>
              </a:spcBef>
              <a:buClr>
                <a:srgbClr val="FF9200"/>
              </a:buClr>
              <a:buSzPct val="80000"/>
              <a:buFont typeface="Courier New"/>
              <a:buChar char="o"/>
              <a:tabLst>
                <a:tab pos="2168128" algn="l"/>
              </a:tabLst>
            </a:pP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Add</a:t>
            </a:r>
            <a:r>
              <a:rPr sz="3750" kern="1200" spc="-2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3750" kern="1200" spc="-56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CA</a:t>
            </a:r>
            <a:r>
              <a:rPr sz="3750" kern="1200" spc="-1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spc="-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to</a:t>
            </a:r>
            <a:r>
              <a:rPr sz="3750" kern="1200" spc="-47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your</a:t>
            </a:r>
            <a:r>
              <a:rPr sz="3750" kern="1200" spc="-47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375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truststore</a:t>
            </a:r>
            <a:endParaRPr sz="375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752598" defTabSz="1714500">
              <a:spcBef>
                <a:spcPts val="900"/>
              </a:spcBef>
              <a:buClrTx/>
            </a:pPr>
            <a:r>
              <a:rPr sz="3750" u="heavy" kern="1200" spc="-9" dirty="0">
                <a:solidFill>
                  <a:srgbClr val="0095FF"/>
                </a:solidFill>
                <a:uFill>
                  <a:solidFill>
                    <a:srgbClr val="0095FF"/>
                  </a:solidFill>
                </a:uFill>
                <a:latin typeface="Arial MT"/>
                <a:ea typeface="+mn-ea"/>
                <a:cs typeface="Arial MT"/>
                <a:hlinkClick r:id="rId3"/>
              </a:rPr>
              <a:t>https://ehealthsuisse.ihe-europe.net/gss/certificate/view.seam?id=22</a:t>
            </a:r>
            <a:endParaRPr sz="375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FC0948-F2F5-4CC7-9328-D70D5AAF5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8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33A833-C37F-46D0-942D-A9B08BC96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15722C4-1278-4730-B009-882299F6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9600" i="0" spc="-5" dirty="0">
                <a:solidFill>
                  <a:schemeClr val="bg1"/>
                </a:solidFill>
                <a:latin typeface="Arial"/>
                <a:cs typeface="Arial"/>
              </a:rPr>
              <a:t>Pre-</a:t>
            </a:r>
            <a:r>
              <a:rPr lang="fr-FR" sz="9600" i="0" spc="-5" dirty="0" err="1">
                <a:solidFill>
                  <a:schemeClr val="bg1"/>
                </a:solidFill>
                <a:latin typeface="Arial"/>
                <a:cs typeface="Arial"/>
              </a:rPr>
              <a:t>testing</a:t>
            </a:r>
            <a:r>
              <a:rPr lang="fr-FR" sz="9600" i="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9600" i="0" spc="-5" dirty="0">
                <a:solidFill>
                  <a:schemeClr val="bg1"/>
                </a:solidFill>
                <a:latin typeface="Arial"/>
                <a:cs typeface="Arial"/>
              </a:rPr>
              <a:t>Phase</a:t>
            </a:r>
            <a:br>
              <a:rPr lang="fr-FR" sz="9600" dirty="0">
                <a:latin typeface="Arial"/>
                <a:cs typeface="Arial"/>
              </a:rPr>
            </a:br>
            <a:endParaRPr lang="fr-FR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7BB4C4E-7AAF-4A5C-B5A4-4D0C784B2A2D}"/>
              </a:ext>
            </a:extLst>
          </p:cNvPr>
          <p:cNvSpPr txBox="1"/>
          <p:nvPr/>
        </p:nvSpPr>
        <p:spPr>
          <a:xfrm>
            <a:off x="3448748" y="1799276"/>
            <a:ext cx="19610188" cy="10645608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defTabSz="1714500">
              <a:buClrTx/>
            </a:pPr>
            <a:endParaRPr sz="3750" kern="1200" dirty="0">
              <a:solidFill>
                <a:prstClr val="black"/>
              </a:solidFill>
              <a:ea typeface="+mn-ea"/>
            </a:endParaRPr>
          </a:p>
          <a:p>
            <a:pPr defTabSz="1714500">
              <a:spcBef>
                <a:spcPts val="28"/>
              </a:spcBef>
              <a:buClrTx/>
            </a:pPr>
            <a:endParaRPr sz="3938" kern="1200" dirty="0">
              <a:solidFill>
                <a:prstClr val="black"/>
              </a:solidFill>
              <a:ea typeface="+mn-ea"/>
            </a:endParaRPr>
          </a:p>
          <a:p>
            <a:pPr marL="666750" indent="-642938" defTabSz="1714500"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Pre-testing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spcBef>
                <a:spcPts val="108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Go</a:t>
            </a:r>
            <a:r>
              <a:rPr sz="4500" kern="1200" spc="56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to</a:t>
            </a:r>
            <a:r>
              <a:rPr sz="4500" kern="1200" spc="66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Connectathon&gt;Pre-connectathon&gt;Pre-connectathon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defTabSz="1714500">
              <a:buClrTx/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Testing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spcBef>
                <a:spcPts val="107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Your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systems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registered</a:t>
            </a:r>
            <a:r>
              <a:rPr sz="4500" kern="1200" spc="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for</a:t>
            </a:r>
            <a:r>
              <a:rPr sz="4500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the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event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will</a:t>
            </a:r>
            <a:r>
              <a:rPr sz="4500" kern="1200" spc="56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be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listed</a:t>
            </a:r>
            <a:r>
              <a:rPr sz="4500" kern="1200" spc="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here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spcBef>
                <a:spcPts val="107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Click</a:t>
            </a:r>
            <a:r>
              <a:rPr sz="4500" kern="1200" spc="2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on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the</a:t>
            </a:r>
            <a:r>
              <a:rPr sz="4500" kern="1200" spc="-2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number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of tests</a:t>
            </a:r>
            <a:r>
              <a:rPr sz="4500" kern="1200" spc="-3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to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complete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spcBef>
                <a:spcPts val="108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All</a:t>
            </a:r>
            <a:r>
              <a:rPr sz="4500" kern="1200" spc="2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pre-tests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for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actors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you registered</a:t>
            </a:r>
            <a:r>
              <a:rPr sz="4500" kern="1200" spc="3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are listed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spcBef>
                <a:spcPts val="107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Open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4500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test</a:t>
            </a:r>
            <a:r>
              <a:rPr sz="4500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description</a:t>
            </a:r>
            <a:r>
              <a:rPr sz="4500" kern="1200" spc="3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by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clicking</a:t>
            </a:r>
            <a:r>
              <a:rPr sz="4500" kern="1200" spc="4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on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the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globe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lvl="1" indent="-538163" defTabSz="1714500">
              <a:spcBef>
                <a:spcPts val="108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Perform</a:t>
            </a:r>
            <a:r>
              <a:rPr sz="4500" kern="1200" spc="-2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your</a:t>
            </a:r>
            <a:r>
              <a:rPr sz="4500" kern="1200" spc="-3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test</a:t>
            </a:r>
          </a:p>
          <a:p>
            <a:pPr marL="1418034" lvl="1" indent="-538163" defTabSz="1714500">
              <a:spcBef>
                <a:spcPts val="107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Upload</a:t>
            </a:r>
            <a:r>
              <a:rPr sz="4500" kern="1200" spc="56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your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proofs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to</a:t>
            </a:r>
            <a:r>
              <a:rPr sz="4500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4500" kern="1200" spc="-2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previous</a:t>
            </a:r>
            <a:r>
              <a:rPr sz="4500" kern="1200" spc="56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page</a:t>
            </a:r>
            <a:r>
              <a:rPr sz="4500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by</a:t>
            </a:r>
            <a:r>
              <a:rPr sz="4500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clicking</a:t>
            </a:r>
            <a:r>
              <a:rPr sz="4500" kern="1200" spc="56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on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the</a:t>
            </a:r>
          </a:p>
          <a:p>
            <a:pPr marL="1418034" defTabSz="1714500">
              <a:buClrTx/>
            </a:pP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“Return</a:t>
            </a:r>
            <a:r>
              <a:rPr sz="4500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log file(s)”</a:t>
            </a:r>
            <a:r>
              <a:rPr sz="4500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button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418034" marR="2105025" lvl="1" indent="-538163" defTabSz="1714500">
              <a:spcBef>
                <a:spcPts val="1078"/>
              </a:spcBef>
              <a:buClr>
                <a:srgbClr val="FF9200"/>
              </a:buClr>
              <a:buSzPct val="79166"/>
              <a:buFont typeface="Courier New"/>
              <a:buChar char="o"/>
              <a:tabLst>
                <a:tab pos="1419225" algn="l"/>
              </a:tabLst>
            </a:pP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Once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everything is done, change </a:t>
            </a:r>
            <a:r>
              <a:rPr sz="45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the test status to </a:t>
            </a:r>
            <a:r>
              <a:rPr sz="4500" kern="1200" spc="-122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“verified</a:t>
            </a:r>
            <a:r>
              <a:rPr sz="4500" kern="1200" spc="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by</a:t>
            </a:r>
            <a:r>
              <a:rPr sz="4500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vendor”.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91F3C0-91C4-46FE-963F-7899F23E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47502D-6599-437B-BDDC-7AE608C082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FCBF9EB-5436-4A13-ACF8-6DF37900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i="0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n-US" sz="9600" i="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9600" i="0" spc="-5" dirty="0">
                <a:solidFill>
                  <a:schemeClr val="bg1"/>
                </a:solidFill>
                <a:latin typeface="Arial"/>
                <a:cs typeface="Arial"/>
              </a:rPr>
              <a:t>Gazelle</a:t>
            </a:r>
            <a:r>
              <a:rPr lang="en-US" sz="9600" i="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9600" i="0" dirty="0">
                <a:solidFill>
                  <a:schemeClr val="bg1"/>
                </a:solidFill>
                <a:latin typeface="Arial"/>
                <a:cs typeface="Arial"/>
              </a:rPr>
              <a:t>platform</a:t>
            </a:r>
            <a:r>
              <a:rPr lang="en-US" sz="9600" i="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9600" i="0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en-US" sz="9600" i="0" spc="-5" dirty="0">
                <a:solidFill>
                  <a:schemeClr val="bg1"/>
                </a:solidFill>
                <a:latin typeface="Arial"/>
                <a:cs typeface="Arial"/>
              </a:rPr>
              <a:t> Gazelle</a:t>
            </a:r>
            <a:r>
              <a:rPr lang="en-US" sz="9600" i="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9600" i="0" spc="-5" dirty="0">
                <a:solidFill>
                  <a:schemeClr val="bg1"/>
                </a:solidFill>
                <a:latin typeface="Arial"/>
                <a:cs typeface="Arial"/>
              </a:rPr>
              <a:t>Test</a:t>
            </a:r>
            <a:r>
              <a:rPr lang="en-US" sz="9600" i="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9600" i="0" spc="-5" dirty="0">
                <a:solidFill>
                  <a:schemeClr val="bg1"/>
                </a:solidFill>
                <a:latin typeface="Arial"/>
                <a:cs typeface="Arial"/>
              </a:rPr>
              <a:t>Management</a:t>
            </a:r>
            <a:br>
              <a:rPr lang="en-US" sz="9600" dirty="0">
                <a:latin typeface="Arial"/>
                <a:cs typeface="Arial"/>
              </a:rPr>
            </a:br>
            <a:endParaRPr lang="fr-FR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99BBC07-08C7-49F4-A678-11421A978DE6}"/>
              </a:ext>
            </a:extLst>
          </p:cNvPr>
          <p:cNvSpPr txBox="1">
            <a:spLocks/>
          </p:cNvSpPr>
          <p:nvPr/>
        </p:nvSpPr>
        <p:spPr>
          <a:xfrm>
            <a:off x="818833" y="2947910"/>
            <a:ext cx="17690700" cy="7268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3813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600"/>
              <a:buFont typeface="Calibri"/>
              <a:buNone/>
              <a:defRPr sz="1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3813">
              <a:spcBef>
                <a:spcPts val="188"/>
              </a:spcBef>
            </a:pPr>
            <a:r>
              <a:rPr lang="fr-FR" sz="5500" i="0" spc="-9" dirty="0">
                <a:solidFill>
                  <a:schemeClr val="tx2">
                    <a:lumMod val="10000"/>
                  </a:schemeClr>
                </a:solidFill>
              </a:rPr>
              <a:t>Gazelle</a:t>
            </a:r>
            <a:r>
              <a:rPr lang="fr-FR" sz="5500" i="0" spc="-19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5500" i="0" dirty="0">
                <a:solidFill>
                  <a:schemeClr val="tx2">
                    <a:lumMod val="10000"/>
                  </a:schemeClr>
                </a:solidFill>
              </a:rPr>
              <a:t>Test</a:t>
            </a:r>
            <a:r>
              <a:rPr lang="fr-FR" sz="5500" i="0" spc="-56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5500" i="0" spc="-9" dirty="0">
                <a:solidFill>
                  <a:schemeClr val="tx2">
                    <a:lumMod val="10000"/>
                  </a:schemeClr>
                </a:solidFill>
              </a:rPr>
              <a:t>Management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E88A87C-EFC4-430D-8A3D-4419F9A129DC}"/>
              </a:ext>
            </a:extLst>
          </p:cNvPr>
          <p:cNvSpPr txBox="1"/>
          <p:nvPr/>
        </p:nvSpPr>
        <p:spPr>
          <a:xfrm>
            <a:off x="2698432" y="3674712"/>
            <a:ext cx="13931501" cy="3502226"/>
          </a:xfrm>
          <a:prstGeom prst="rect">
            <a:avLst/>
          </a:prstGeom>
        </p:spPr>
        <p:txBody>
          <a:bodyPr vert="horz" wrap="square" lIns="0" tIns="410766" rIns="0" bIns="0" rtlCol="0">
            <a:spAutoFit/>
          </a:bodyPr>
          <a:lstStyle/>
          <a:p>
            <a:pPr marL="666750" indent="-642938" defTabSz="1714500">
              <a:spcBef>
                <a:spcPts val="3234"/>
              </a:spcBef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Central</a:t>
            </a:r>
            <a:r>
              <a:rPr sz="4500" kern="1200" spc="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tool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to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organization</a:t>
            </a:r>
            <a:r>
              <a:rPr sz="4500" kern="1200" spc="56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of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the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Projectathon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defTabSz="1714500">
              <a:spcBef>
                <a:spcPts val="19"/>
              </a:spcBef>
              <a:buClr>
                <a:srgbClr val="FF9200"/>
              </a:buClr>
              <a:buFont typeface="Arial MT"/>
              <a:buChar char="•"/>
            </a:pPr>
            <a:endParaRPr sz="6563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666750" marR="9525" indent="-642938" defTabSz="1714500"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</a:tabLst>
            </a:pP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Give access to test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plan,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test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instance management, </a:t>
            </a:r>
            <a:r>
              <a:rPr sz="4500" kern="1200" spc="-12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systems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and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participants</a:t>
            </a:r>
            <a:r>
              <a:rPr sz="4500" kern="1200" spc="3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registration…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C19B618C-3115-4598-B2C6-A378163936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0621" y="7505556"/>
            <a:ext cx="20076159" cy="48662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994641-009A-48C6-8FA9-DDFF3950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2C0101-5237-4101-920A-B0692B2041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59AB8EE-4450-4BED-A1FB-878A75CE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600" i="0" kern="1200" dirty="0">
                <a:solidFill>
                  <a:schemeClr val="bg1"/>
                </a:solidFill>
              </a:rPr>
              <a:t>The</a:t>
            </a:r>
            <a:r>
              <a:rPr lang="en-US" sz="8600" i="0" kern="1200" spc="-28" dirty="0">
                <a:solidFill>
                  <a:schemeClr val="bg1"/>
                </a:solidFill>
              </a:rPr>
              <a:t> </a:t>
            </a:r>
            <a:r>
              <a:rPr lang="en-US" sz="8600" i="0" kern="1200" spc="-9" dirty="0">
                <a:solidFill>
                  <a:schemeClr val="bg1"/>
                </a:solidFill>
              </a:rPr>
              <a:t>Gazelle</a:t>
            </a:r>
            <a:r>
              <a:rPr lang="en-US" sz="8600" i="0" kern="1200" spc="9" dirty="0">
                <a:solidFill>
                  <a:schemeClr val="bg1"/>
                </a:solidFill>
              </a:rPr>
              <a:t> </a:t>
            </a:r>
            <a:r>
              <a:rPr lang="en-US" sz="8600" i="0" kern="1200" dirty="0">
                <a:solidFill>
                  <a:schemeClr val="bg1"/>
                </a:solidFill>
              </a:rPr>
              <a:t>platform – </a:t>
            </a:r>
            <a:r>
              <a:rPr lang="en-US" sz="8600" i="0" kern="1200" spc="-9" dirty="0">
                <a:solidFill>
                  <a:schemeClr val="bg1"/>
                </a:solidFill>
              </a:rPr>
              <a:t>Gazelle</a:t>
            </a:r>
            <a:r>
              <a:rPr lang="en-US" sz="8600" i="0" kern="1200" spc="-28" dirty="0">
                <a:solidFill>
                  <a:schemeClr val="bg1"/>
                </a:solidFill>
              </a:rPr>
              <a:t> </a:t>
            </a:r>
            <a:r>
              <a:rPr lang="en-US" sz="8600" i="0" kern="1200" spc="-9" dirty="0">
                <a:solidFill>
                  <a:schemeClr val="bg1"/>
                </a:solidFill>
              </a:rPr>
              <a:t>Test</a:t>
            </a:r>
            <a:r>
              <a:rPr lang="en-US" sz="8600" i="0" kern="1200" spc="9" dirty="0">
                <a:solidFill>
                  <a:schemeClr val="bg1"/>
                </a:solidFill>
              </a:rPr>
              <a:t> </a:t>
            </a:r>
            <a:r>
              <a:rPr lang="en-US" sz="8600" i="0" kern="1200" spc="-9" dirty="0">
                <a:solidFill>
                  <a:schemeClr val="bg1"/>
                </a:solidFill>
              </a:rPr>
              <a:t>Management</a:t>
            </a:r>
            <a:endParaRPr lang="fr-FR" sz="8600" i="0" dirty="0">
              <a:solidFill>
                <a:schemeClr val="bg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D31FF35-1944-439D-8886-119D4BFD90BB}"/>
              </a:ext>
            </a:extLst>
          </p:cNvPr>
          <p:cNvSpPr txBox="1"/>
          <p:nvPr/>
        </p:nvSpPr>
        <p:spPr>
          <a:xfrm>
            <a:off x="2600961" y="2037985"/>
            <a:ext cx="19125246" cy="3915864"/>
          </a:xfrm>
          <a:prstGeom prst="rect">
            <a:avLst/>
          </a:prstGeom>
        </p:spPr>
        <p:txBody>
          <a:bodyPr vert="horz" wrap="square" lIns="0" tIns="163116" rIns="0" bIns="0" rtlCol="0">
            <a:spAutoFit/>
          </a:bodyPr>
          <a:lstStyle/>
          <a:p>
            <a:pPr defTabSz="1714500">
              <a:spcBef>
                <a:spcPts val="94"/>
              </a:spcBef>
              <a:buClrTx/>
            </a:pPr>
            <a:endParaRPr sz="4313" kern="1200" dirty="0">
              <a:solidFill>
                <a:prstClr val="black"/>
              </a:solidFill>
              <a:ea typeface="+mn-ea"/>
            </a:endParaRPr>
          </a:p>
          <a:p>
            <a:pPr marL="666750" indent="-642938" defTabSz="1714500"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Access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the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test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plan</a:t>
            </a:r>
            <a:r>
              <a:rPr sz="4500" kern="1200" spc="3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in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the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menu</a:t>
            </a:r>
            <a:r>
              <a:rPr sz="4500" kern="1200" spc="-94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131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Test</a:t>
            </a:r>
            <a:r>
              <a:rPr sz="4500" kern="1200" spc="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list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&gt;</a:t>
            </a:r>
            <a:r>
              <a:rPr sz="4500" kern="1200" spc="-84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131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Test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Definition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defTabSz="1714500">
              <a:spcBef>
                <a:spcPts val="19"/>
              </a:spcBef>
              <a:buClr>
                <a:srgbClr val="FF9200"/>
              </a:buClr>
              <a:buFont typeface="Arial MT"/>
              <a:buChar char="•"/>
            </a:pPr>
            <a:endParaRPr sz="6563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666750" marR="9525" indent="-642938" defTabSz="1714500"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Filter</a:t>
            </a:r>
            <a:r>
              <a:rPr sz="4500" kern="1200" spc="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to</a:t>
            </a:r>
            <a:r>
              <a:rPr sz="4500" kern="1200" spc="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see</a:t>
            </a:r>
            <a:r>
              <a:rPr sz="4500" kern="1200" spc="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preparatory</a:t>
            </a:r>
            <a:r>
              <a:rPr sz="4500" kern="1200" spc="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tests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(type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:</a:t>
            </a:r>
            <a:r>
              <a:rPr sz="4500" kern="1200" spc="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pre-connectathon)</a:t>
            </a:r>
            <a:r>
              <a:rPr sz="4500" kern="1200" spc="47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and </a:t>
            </a:r>
            <a:r>
              <a:rPr sz="4500" kern="1200" spc="-12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Projectathon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tests</a:t>
            </a:r>
            <a:r>
              <a:rPr sz="4500" kern="1200" spc="-3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(type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:</a:t>
            </a:r>
            <a:r>
              <a:rPr sz="4500" kern="1200" spc="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connectathon)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3BF0F809-B549-4AF7-A103-6B88BD80D3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5561" y="5953849"/>
            <a:ext cx="18287998" cy="73637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8AA9CC-9034-4CC2-8CCE-9DE8F745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06DDFF-1AE7-408D-B343-E07E53E725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555227-FA80-4625-94B9-4AB738F5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i="0" kern="1200" dirty="0">
                <a:solidFill>
                  <a:schemeClr val="bg1"/>
                </a:solidFill>
              </a:rPr>
              <a:t>The</a:t>
            </a:r>
            <a:r>
              <a:rPr lang="en-US" sz="9600" i="0" kern="1200" spc="-47" dirty="0">
                <a:solidFill>
                  <a:schemeClr val="bg1"/>
                </a:solidFill>
              </a:rPr>
              <a:t> </a:t>
            </a:r>
            <a:r>
              <a:rPr lang="en-US" sz="9600" i="0" kern="1200" spc="-9" dirty="0">
                <a:solidFill>
                  <a:schemeClr val="bg1"/>
                </a:solidFill>
              </a:rPr>
              <a:t>Gazelle</a:t>
            </a:r>
            <a:r>
              <a:rPr lang="en-US" sz="9600" i="0" kern="1200" spc="-19" dirty="0">
                <a:solidFill>
                  <a:schemeClr val="bg1"/>
                </a:solidFill>
              </a:rPr>
              <a:t> </a:t>
            </a:r>
            <a:r>
              <a:rPr lang="en-US" sz="9600" i="0" kern="1200" dirty="0">
                <a:solidFill>
                  <a:schemeClr val="bg1"/>
                </a:solidFill>
              </a:rPr>
              <a:t>platform</a:t>
            </a:r>
            <a:r>
              <a:rPr lang="en-US" sz="9600" i="0" kern="1200" spc="-19" dirty="0">
                <a:solidFill>
                  <a:schemeClr val="bg1"/>
                </a:solidFill>
              </a:rPr>
              <a:t> </a:t>
            </a:r>
            <a:r>
              <a:rPr lang="en-US" sz="9600" i="0" kern="1200" dirty="0">
                <a:solidFill>
                  <a:schemeClr val="bg1"/>
                </a:solidFill>
              </a:rPr>
              <a:t>–</a:t>
            </a:r>
            <a:r>
              <a:rPr lang="en-US" sz="9600" i="0" kern="1200" spc="-28" dirty="0">
                <a:solidFill>
                  <a:schemeClr val="bg1"/>
                </a:solidFill>
              </a:rPr>
              <a:t> </a:t>
            </a:r>
            <a:r>
              <a:rPr lang="en-US" sz="9600" i="0" kern="1200" dirty="0">
                <a:solidFill>
                  <a:schemeClr val="bg1"/>
                </a:solidFill>
              </a:rPr>
              <a:t>EVS</a:t>
            </a:r>
            <a:r>
              <a:rPr lang="en-US" sz="9600" i="0" kern="1200" spc="-47" dirty="0">
                <a:solidFill>
                  <a:schemeClr val="bg1"/>
                </a:solidFill>
              </a:rPr>
              <a:t> </a:t>
            </a:r>
            <a:r>
              <a:rPr lang="en-US" sz="9600" i="0" kern="1200" dirty="0">
                <a:solidFill>
                  <a:schemeClr val="bg1"/>
                </a:solidFill>
              </a:rPr>
              <a:t>Client</a:t>
            </a:r>
            <a:br>
              <a:rPr lang="en-US" sz="9600" i="0" kern="1200" dirty="0">
                <a:solidFill>
                  <a:schemeClr val="bg1"/>
                </a:solidFill>
              </a:rPr>
            </a:br>
            <a:endParaRPr lang="fr-FR" i="0" dirty="0">
              <a:solidFill>
                <a:schemeClr val="bg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2C81ADD-0C92-4853-8093-3C0211551076}"/>
              </a:ext>
            </a:extLst>
          </p:cNvPr>
          <p:cNvSpPr txBox="1"/>
          <p:nvPr/>
        </p:nvSpPr>
        <p:spPr>
          <a:xfrm>
            <a:off x="3389313" y="1806438"/>
            <a:ext cx="12855178" cy="2533146"/>
          </a:xfrm>
          <a:prstGeom prst="rect">
            <a:avLst/>
          </a:prstGeom>
        </p:spPr>
        <p:txBody>
          <a:bodyPr vert="horz" wrap="square" lIns="0" tIns="260747" rIns="0" bIns="0" rtlCol="0">
            <a:spAutoFit/>
          </a:bodyPr>
          <a:lstStyle/>
          <a:p>
            <a:pPr defTabSz="1714500">
              <a:buClrTx/>
            </a:pPr>
            <a:endParaRPr sz="3750" kern="1200" dirty="0">
              <a:solidFill>
                <a:prstClr val="black"/>
              </a:solidFill>
              <a:ea typeface="+mn-ea"/>
            </a:endParaRPr>
          </a:p>
          <a:p>
            <a:pPr marL="666750" marR="9525" indent="-642938" defTabSz="1714500">
              <a:spcBef>
                <a:spcPts val="2391"/>
              </a:spcBef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  <a:tab pos="2208609" algn="l"/>
                <a:tab pos="4081463" algn="l"/>
                <a:tab pos="4895850" algn="l"/>
                <a:tab pos="5612606" algn="l"/>
                <a:tab pos="6936581" algn="l"/>
                <a:tab pos="9410700" algn="l"/>
                <a:tab pos="10608469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EV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S	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C</a:t>
            </a:r>
            <a:r>
              <a:rPr sz="4500" kern="1200" spc="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l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ie</a:t>
            </a:r>
            <a:r>
              <a:rPr sz="4500" kern="1200" spc="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n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	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i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s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	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a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	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tool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	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al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l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ow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i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ng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	the	syn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actic 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validation</a:t>
            </a:r>
            <a:r>
              <a:rPr sz="4500" kern="1200" spc="56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of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messages</a:t>
            </a:r>
            <a:r>
              <a:rPr sz="4500" kern="1200" spc="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sent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by</a:t>
            </a:r>
            <a:r>
              <a:rPr sz="4500" kern="1200" spc="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your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system.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4520179-3DB7-492B-9E84-4295AAF2D443}"/>
              </a:ext>
            </a:extLst>
          </p:cNvPr>
          <p:cNvSpPr txBox="1"/>
          <p:nvPr/>
        </p:nvSpPr>
        <p:spPr>
          <a:xfrm>
            <a:off x="16591830" y="2910451"/>
            <a:ext cx="3692128" cy="716543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defTabSz="1714500">
              <a:spcBef>
                <a:spcPts val="188"/>
              </a:spcBef>
              <a:buClrTx/>
              <a:tabLst>
                <a:tab pos="1379934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and	semantic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18EB37F7-11D2-4952-B48D-93668C2C6C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1344" y="5027937"/>
            <a:ext cx="16321087" cy="86969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A44420-3E1E-42A9-AC7A-C56E63EEE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20F3F5-F1FB-4C30-9F77-A601608AB8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BC02B29-59F7-438B-8432-BC8CDF14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i="0" kern="1200" dirty="0">
                <a:solidFill>
                  <a:schemeClr val="bg1"/>
                </a:solidFill>
              </a:rPr>
              <a:t>The</a:t>
            </a:r>
            <a:r>
              <a:rPr lang="en-US" sz="9600" i="0" kern="1200" spc="-56" dirty="0">
                <a:solidFill>
                  <a:schemeClr val="bg1"/>
                </a:solidFill>
              </a:rPr>
              <a:t> </a:t>
            </a:r>
            <a:r>
              <a:rPr lang="en-US" sz="9600" i="0" kern="1200" spc="-9" dirty="0">
                <a:solidFill>
                  <a:schemeClr val="bg1"/>
                </a:solidFill>
              </a:rPr>
              <a:t>Gazelle</a:t>
            </a:r>
            <a:r>
              <a:rPr lang="en-US" sz="9600" i="0" kern="1200" spc="-19" dirty="0">
                <a:solidFill>
                  <a:schemeClr val="bg1"/>
                </a:solidFill>
              </a:rPr>
              <a:t> </a:t>
            </a:r>
            <a:r>
              <a:rPr lang="en-US" sz="9600" i="0" kern="1200" dirty="0">
                <a:solidFill>
                  <a:schemeClr val="bg1"/>
                </a:solidFill>
              </a:rPr>
              <a:t>platform</a:t>
            </a:r>
            <a:r>
              <a:rPr lang="en-US" sz="9600" i="0" kern="1200" spc="-19" dirty="0">
                <a:solidFill>
                  <a:schemeClr val="bg1"/>
                </a:solidFill>
              </a:rPr>
              <a:t> </a:t>
            </a:r>
            <a:r>
              <a:rPr lang="en-US" sz="9600" i="0" kern="1200" dirty="0">
                <a:solidFill>
                  <a:schemeClr val="bg1"/>
                </a:solidFill>
              </a:rPr>
              <a:t>–</a:t>
            </a:r>
            <a:r>
              <a:rPr lang="en-US" sz="9600" i="0" kern="1200" spc="-38" dirty="0">
                <a:solidFill>
                  <a:schemeClr val="bg1"/>
                </a:solidFill>
              </a:rPr>
              <a:t> </a:t>
            </a:r>
            <a:r>
              <a:rPr lang="en-US" sz="9600" i="0" kern="1200" dirty="0">
                <a:solidFill>
                  <a:schemeClr val="bg1"/>
                </a:solidFill>
              </a:rPr>
              <a:t>EVS</a:t>
            </a:r>
            <a:r>
              <a:rPr lang="en-US" sz="9600" i="0" kern="1200" spc="-47" dirty="0">
                <a:solidFill>
                  <a:schemeClr val="bg1"/>
                </a:solidFill>
              </a:rPr>
              <a:t> </a:t>
            </a:r>
            <a:r>
              <a:rPr lang="en-US" sz="9600" i="0" kern="1200" dirty="0">
                <a:solidFill>
                  <a:schemeClr val="bg1"/>
                </a:solidFill>
              </a:rPr>
              <a:t>Client</a:t>
            </a:r>
            <a:br>
              <a:rPr lang="en-US" sz="9600" i="0" kern="1200" dirty="0">
                <a:solidFill>
                  <a:schemeClr val="bg1"/>
                </a:solidFill>
              </a:rPr>
            </a:br>
            <a:endParaRPr lang="fr-FR" i="0" dirty="0">
              <a:solidFill>
                <a:schemeClr val="bg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D20964D-E60A-444B-B995-DB8C8ED44AC6}"/>
              </a:ext>
            </a:extLst>
          </p:cNvPr>
          <p:cNvSpPr txBox="1"/>
          <p:nvPr/>
        </p:nvSpPr>
        <p:spPr>
          <a:xfrm>
            <a:off x="11319987" y="13064459"/>
            <a:ext cx="137172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714500">
              <a:lnSpc>
                <a:spcPts val="1669"/>
              </a:lnSpc>
              <a:buClrTx/>
            </a:pPr>
            <a:r>
              <a:rPr sz="1500" kern="1200" spc="-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Copyright</a:t>
            </a:r>
            <a:r>
              <a:rPr sz="1500" kern="1200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©</a:t>
            </a:r>
            <a:r>
              <a:rPr sz="1500" kern="1200" spc="-38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500" kern="1200" spc="-9" dirty="0">
                <a:solidFill>
                  <a:srgbClr val="757575"/>
                </a:solidFill>
                <a:latin typeface="Arial MT"/>
                <a:ea typeface="+mn-ea"/>
                <a:cs typeface="Arial MT"/>
              </a:rPr>
              <a:t>2020</a:t>
            </a:r>
            <a:endParaRPr sz="15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78D351E7-7F48-41EB-8261-BED69EB8C8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7138" y="9079790"/>
            <a:ext cx="10497861" cy="3683224"/>
          </a:xfrm>
          <a:prstGeom prst="rect">
            <a:avLst/>
          </a:prstGeom>
        </p:spPr>
      </p:pic>
      <p:grpSp>
        <p:nvGrpSpPr>
          <p:cNvPr id="7" name="object 7">
            <a:extLst>
              <a:ext uri="{FF2B5EF4-FFF2-40B4-BE49-F238E27FC236}">
                <a16:creationId xmlns:a16="http://schemas.microsoft.com/office/drawing/2014/main" id="{9A9A66A3-AFEC-49E2-9F24-BE627D813FB0}"/>
              </a:ext>
            </a:extLst>
          </p:cNvPr>
          <p:cNvGrpSpPr/>
          <p:nvPr/>
        </p:nvGrpSpPr>
        <p:grpSpPr>
          <a:xfrm>
            <a:off x="2915299" y="2794598"/>
            <a:ext cx="16809375" cy="6240864"/>
            <a:chOff x="19149" y="922488"/>
            <a:chExt cx="9734550" cy="387985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BF0CC047-6E88-42C9-A29D-BC3EB7EF40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49" y="922488"/>
              <a:ext cx="9734450" cy="3638078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586593D-C6B3-40CE-A742-6CACD5AE0943}"/>
                </a:ext>
              </a:extLst>
            </p:cNvPr>
            <p:cNvSpPr/>
            <p:nvPr/>
          </p:nvSpPr>
          <p:spPr>
            <a:xfrm>
              <a:off x="4310253" y="4217669"/>
              <a:ext cx="95250" cy="584835"/>
            </a:xfrm>
            <a:custGeom>
              <a:avLst/>
              <a:gdLst/>
              <a:ahLst/>
              <a:cxnLst/>
              <a:rect l="l" t="t" r="r" b="b"/>
              <a:pathLst>
                <a:path w="95250" h="584835">
                  <a:moveTo>
                    <a:pt x="31750" y="489203"/>
                  </a:moveTo>
                  <a:lnTo>
                    <a:pt x="0" y="489203"/>
                  </a:lnTo>
                  <a:lnTo>
                    <a:pt x="47625" y="584453"/>
                  </a:lnTo>
                  <a:lnTo>
                    <a:pt x="87312" y="505078"/>
                  </a:lnTo>
                  <a:lnTo>
                    <a:pt x="31750" y="505078"/>
                  </a:lnTo>
                  <a:lnTo>
                    <a:pt x="31750" y="489203"/>
                  </a:lnTo>
                  <a:close/>
                </a:path>
                <a:path w="95250" h="584835">
                  <a:moveTo>
                    <a:pt x="63500" y="0"/>
                  </a:moveTo>
                  <a:lnTo>
                    <a:pt x="31750" y="0"/>
                  </a:lnTo>
                  <a:lnTo>
                    <a:pt x="31750" y="505078"/>
                  </a:lnTo>
                  <a:lnTo>
                    <a:pt x="63500" y="505078"/>
                  </a:lnTo>
                  <a:lnTo>
                    <a:pt x="63500" y="0"/>
                  </a:lnTo>
                  <a:close/>
                </a:path>
                <a:path w="95250" h="584835">
                  <a:moveTo>
                    <a:pt x="95250" y="489203"/>
                  </a:moveTo>
                  <a:lnTo>
                    <a:pt x="63500" y="489203"/>
                  </a:lnTo>
                  <a:lnTo>
                    <a:pt x="63500" y="505078"/>
                  </a:lnTo>
                  <a:lnTo>
                    <a:pt x="87312" y="505078"/>
                  </a:lnTo>
                  <a:lnTo>
                    <a:pt x="95250" y="489203"/>
                  </a:lnTo>
                  <a:close/>
                </a:path>
              </a:pathLst>
            </a:custGeom>
            <a:solidFill>
              <a:srgbClr val="001792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DE591F97-2F85-4568-AF79-079D0F8D3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8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C7DF4F-94E5-417A-995E-0E5CBEFBC2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0C3020-6D8F-4F53-8E4D-FBF321F3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74" y="489225"/>
            <a:ext cx="20139425" cy="1959600"/>
          </a:xfrm>
        </p:spPr>
        <p:txBody>
          <a:bodyPr>
            <a:normAutofit fontScale="90000"/>
          </a:bodyPr>
          <a:lstStyle/>
          <a:p>
            <a:r>
              <a:rPr lang="fr-FR" sz="9600" i="0" kern="1200" spc="-9" dirty="0">
                <a:solidFill>
                  <a:schemeClr val="bg1"/>
                </a:solidFill>
              </a:rPr>
              <a:t>Additional</a:t>
            </a:r>
            <a:r>
              <a:rPr lang="fr-FR" sz="9600" i="0" kern="1200" spc="19" dirty="0">
                <a:solidFill>
                  <a:schemeClr val="bg1"/>
                </a:solidFill>
              </a:rPr>
              <a:t> </a:t>
            </a:r>
            <a:r>
              <a:rPr lang="fr-FR" sz="9600" i="0" kern="1200" dirty="0">
                <a:solidFill>
                  <a:schemeClr val="bg1"/>
                </a:solidFill>
              </a:rPr>
              <a:t>information -</a:t>
            </a:r>
            <a:r>
              <a:rPr lang="fr-FR" sz="9600" i="0" kern="1200" spc="-28" dirty="0">
                <a:solidFill>
                  <a:schemeClr val="bg1"/>
                </a:solidFill>
              </a:rPr>
              <a:t> </a:t>
            </a:r>
            <a:r>
              <a:rPr lang="fr-FR" sz="9600" i="0" kern="1200" spc="-9" dirty="0">
                <a:solidFill>
                  <a:schemeClr val="bg1"/>
                </a:solidFill>
              </a:rPr>
              <a:t>Communication</a:t>
            </a:r>
            <a:r>
              <a:rPr lang="fr-FR" i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BA38D9D-8C64-4DE6-9BCB-C591CBAC41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4388" y="3402694"/>
            <a:ext cx="22415048" cy="3941542"/>
          </a:xfrm>
          <a:prstGeom prst="rect">
            <a:avLst/>
          </a:prstGeom>
        </p:spPr>
        <p:txBody>
          <a:bodyPr vert="horz" wrap="square" lIns="0" tIns="408383" rIns="0" bIns="0" rtlCol="0">
            <a:spAutoFit/>
          </a:bodyPr>
          <a:lstStyle/>
          <a:p>
            <a:pPr marL="666750" indent="-642938">
              <a:spcBef>
                <a:spcPts val="3214"/>
              </a:spcBef>
              <a:buClr>
                <a:srgbClr val="FF9200"/>
              </a:buClr>
              <a:buSzPct val="160416"/>
              <a:buChar char="•"/>
              <a:tabLst>
                <a:tab pos="666750" algn="l"/>
              </a:tabLst>
            </a:pPr>
            <a:r>
              <a:rPr sz="5500" spc="-9" dirty="0"/>
              <a:t>Rocket.Chat</a:t>
            </a:r>
            <a:r>
              <a:rPr sz="5500" dirty="0"/>
              <a:t> </a:t>
            </a:r>
            <a:r>
              <a:rPr sz="5500" spc="-9" dirty="0"/>
              <a:t>(open</a:t>
            </a:r>
            <a:r>
              <a:rPr sz="5500" spc="28" dirty="0"/>
              <a:t> </a:t>
            </a:r>
            <a:r>
              <a:rPr sz="5500" spc="-9" dirty="0"/>
              <a:t>source</a:t>
            </a:r>
            <a:r>
              <a:rPr sz="5500" dirty="0"/>
              <a:t> </a:t>
            </a:r>
            <a:r>
              <a:rPr sz="5500" spc="-9" dirty="0"/>
              <a:t>tool)</a:t>
            </a:r>
            <a:endParaRPr lang="fr-FR" sz="5500" spc="-9" dirty="0"/>
          </a:p>
          <a:p>
            <a:pPr marL="666750" indent="-642938">
              <a:spcBef>
                <a:spcPts val="3214"/>
              </a:spcBef>
              <a:buClr>
                <a:srgbClr val="FF9200"/>
              </a:buClr>
              <a:buSzPct val="160416"/>
              <a:buChar char="•"/>
              <a:tabLst>
                <a:tab pos="666750" algn="l"/>
              </a:tabLst>
            </a:pPr>
            <a:endParaRPr sz="5500" dirty="0"/>
          </a:p>
          <a:p>
            <a:pPr marL="666750" indent="-642938">
              <a:spcBef>
                <a:spcPts val="9"/>
              </a:spcBef>
              <a:buClr>
                <a:srgbClr val="FF9200"/>
              </a:buClr>
              <a:buSzPct val="160416"/>
              <a:buChar char="•"/>
              <a:tabLst>
                <a:tab pos="666750" algn="l"/>
              </a:tabLst>
            </a:pPr>
            <a:r>
              <a:rPr sz="5500" dirty="0"/>
              <a:t>Will</a:t>
            </a:r>
            <a:r>
              <a:rPr sz="5500" spc="553" dirty="0"/>
              <a:t> </a:t>
            </a:r>
            <a:r>
              <a:rPr sz="5500" spc="-9" dirty="0"/>
              <a:t>be</a:t>
            </a:r>
            <a:r>
              <a:rPr sz="5500" spc="553" dirty="0"/>
              <a:t> </a:t>
            </a:r>
            <a:r>
              <a:rPr sz="5500" dirty="0"/>
              <a:t>made</a:t>
            </a:r>
            <a:r>
              <a:rPr sz="5500" spc="534" dirty="0"/>
              <a:t> </a:t>
            </a:r>
            <a:r>
              <a:rPr sz="5500" dirty="0"/>
              <a:t>available</a:t>
            </a:r>
            <a:r>
              <a:rPr sz="5500" spc="581" dirty="0"/>
              <a:t> </a:t>
            </a:r>
            <a:r>
              <a:rPr sz="5500" spc="-9" dirty="0"/>
              <a:t>in</a:t>
            </a:r>
            <a:r>
              <a:rPr sz="5500" spc="544" dirty="0"/>
              <a:t> </a:t>
            </a:r>
            <a:r>
              <a:rPr lang="fr-FR" sz="5500" spc="-9" dirty="0"/>
              <a:t>July</a:t>
            </a:r>
            <a:r>
              <a:rPr sz="5500" spc="563" dirty="0"/>
              <a:t> </a:t>
            </a:r>
            <a:r>
              <a:rPr sz="5500" spc="-9" dirty="0"/>
              <a:t>(participants</a:t>
            </a:r>
            <a:r>
              <a:rPr sz="5500" spc="544" dirty="0"/>
              <a:t> </a:t>
            </a:r>
            <a:r>
              <a:rPr sz="5500" spc="-9" dirty="0"/>
              <a:t>registered</a:t>
            </a:r>
            <a:r>
              <a:rPr sz="5500" spc="563" dirty="0"/>
              <a:t> </a:t>
            </a:r>
            <a:r>
              <a:rPr sz="5500" dirty="0"/>
              <a:t>for</a:t>
            </a:r>
            <a:r>
              <a:rPr lang="fr-FR" sz="5500" dirty="0"/>
              <a:t> </a:t>
            </a:r>
            <a:r>
              <a:rPr sz="5500" spc="-9" dirty="0"/>
              <a:t>the event</a:t>
            </a:r>
            <a:r>
              <a:rPr sz="5500" spc="19" dirty="0"/>
              <a:t> </a:t>
            </a:r>
            <a:r>
              <a:rPr sz="5500" spc="-9" dirty="0"/>
              <a:t>will</a:t>
            </a:r>
            <a:r>
              <a:rPr sz="5500" spc="84" dirty="0"/>
              <a:t> </a:t>
            </a:r>
            <a:endParaRPr lang="fr-FR" sz="5500" spc="84" dirty="0"/>
          </a:p>
          <a:p>
            <a:pPr marL="23812" indent="0">
              <a:spcBef>
                <a:spcPts val="9"/>
              </a:spcBef>
              <a:buClr>
                <a:srgbClr val="FF9200"/>
              </a:buClr>
              <a:buSzPct val="160416"/>
              <a:buNone/>
              <a:tabLst>
                <a:tab pos="666750" algn="l"/>
              </a:tabLst>
            </a:pPr>
            <a:r>
              <a:rPr sz="5500" spc="-9" dirty="0"/>
              <a:t>receive</a:t>
            </a:r>
            <a:r>
              <a:rPr sz="5500" spc="28" dirty="0"/>
              <a:t> </a:t>
            </a:r>
            <a:r>
              <a:rPr sz="5500" spc="-9" dirty="0"/>
              <a:t>an</a:t>
            </a:r>
            <a:r>
              <a:rPr sz="5500" spc="19" dirty="0"/>
              <a:t> </a:t>
            </a:r>
            <a:r>
              <a:rPr sz="5500" spc="-9" dirty="0"/>
              <a:t>account</a:t>
            </a:r>
            <a:r>
              <a:rPr sz="5500" spc="38" dirty="0"/>
              <a:t> </a:t>
            </a:r>
            <a:r>
              <a:rPr sz="5500" spc="-9" dirty="0"/>
              <a:t>creation</a:t>
            </a:r>
            <a:r>
              <a:rPr sz="5500" spc="38" dirty="0"/>
              <a:t> </a:t>
            </a:r>
            <a:r>
              <a:rPr sz="5500" spc="-9" dirty="0"/>
              <a:t>email)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3C6810B-8752-4664-BD98-BA49FE28E9B6}"/>
              </a:ext>
            </a:extLst>
          </p:cNvPr>
          <p:cNvSpPr txBox="1"/>
          <p:nvPr/>
        </p:nvSpPr>
        <p:spPr>
          <a:xfrm>
            <a:off x="3620812" y="7645093"/>
            <a:ext cx="9464278" cy="3440044"/>
          </a:xfrm>
          <a:prstGeom prst="rect">
            <a:avLst/>
          </a:prstGeom>
        </p:spPr>
        <p:txBody>
          <a:bodyPr vert="horz" wrap="square" lIns="0" tIns="409575" rIns="0" bIns="0" rtlCol="0">
            <a:spAutoFit/>
          </a:bodyPr>
          <a:lstStyle/>
          <a:p>
            <a:pPr marL="666750" indent="-642938" defTabSz="1714500">
              <a:spcBef>
                <a:spcPts val="3225"/>
              </a:spcBef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</a:tabLst>
            </a:pPr>
            <a:r>
              <a:rPr lang="fr-FR" sz="4000" u="sng" dirty="0">
                <a:hlinkClick r:id="rId2" tooltip="https://testing.chat.ihe-europe.net/"/>
              </a:rPr>
              <a:t>https://testing.chat.ihe-europe.net/</a:t>
            </a:r>
            <a:r>
              <a:rPr lang="fr-FR" sz="4000" dirty="0"/>
              <a:t> </a:t>
            </a:r>
          </a:p>
          <a:p>
            <a:pPr marL="666750" indent="-642938" defTabSz="1714500">
              <a:spcBef>
                <a:spcPts val="3225"/>
              </a:spcBef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</a:tabLst>
            </a:pPr>
            <a:endParaRPr lang="fr-FR" sz="4000" dirty="0"/>
          </a:p>
          <a:p>
            <a:pPr marL="666750" marR="327422" indent="-642938" defTabSz="1714500"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  <a:tab pos="5353050" algn="l"/>
                <a:tab pos="6673453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C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o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4500" kern="1200" spc="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unica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t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i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o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n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	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b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y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	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chan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n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e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l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s, 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messages…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3597847-5A06-46D1-8863-411B27D072DD}"/>
              </a:ext>
            </a:extLst>
          </p:cNvPr>
          <p:cNvSpPr txBox="1"/>
          <p:nvPr/>
        </p:nvSpPr>
        <p:spPr>
          <a:xfrm>
            <a:off x="13315713" y="9549050"/>
            <a:ext cx="1763316" cy="716543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defTabSz="1714500">
              <a:spcBef>
                <a:spcPts val="188"/>
              </a:spcBef>
              <a:buClrTx/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private</a:t>
            </a:r>
            <a:endParaRPr sz="45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3963E42-E3BB-4EF8-B5F0-682A51B3F449}"/>
              </a:ext>
            </a:extLst>
          </p:cNvPr>
          <p:cNvSpPr txBox="1"/>
          <p:nvPr/>
        </p:nvSpPr>
        <p:spPr>
          <a:xfrm>
            <a:off x="15745300" y="9549050"/>
            <a:ext cx="1953816" cy="716543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defTabSz="1714500">
              <a:spcBef>
                <a:spcPts val="188"/>
              </a:spcBef>
              <a:buClrTx/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groups,</a:t>
            </a:r>
            <a:endParaRPr sz="45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D486658-DBE3-425B-96D1-C7FE922247CE}"/>
              </a:ext>
            </a:extLst>
          </p:cNvPr>
          <p:cNvSpPr txBox="1"/>
          <p:nvPr/>
        </p:nvSpPr>
        <p:spPr>
          <a:xfrm>
            <a:off x="18366106" y="9549050"/>
            <a:ext cx="1444228" cy="716543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defTabSz="1714500">
              <a:spcBef>
                <a:spcPts val="188"/>
              </a:spcBef>
              <a:buClrTx/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d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i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rect</a:t>
            </a:r>
            <a:endParaRPr sz="45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C9D551C-F008-45E6-A1FA-51702CF60736}"/>
              </a:ext>
            </a:extLst>
          </p:cNvPr>
          <p:cNvSpPr txBox="1"/>
          <p:nvPr/>
        </p:nvSpPr>
        <p:spPr>
          <a:xfrm>
            <a:off x="3620812" y="11385994"/>
            <a:ext cx="5364956" cy="716543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666750" indent="-642938" defTabSz="1714500">
              <a:spcBef>
                <a:spcPts val="188"/>
              </a:spcBef>
              <a:buClr>
                <a:srgbClr val="FF9200"/>
              </a:buClr>
              <a:buSzPct val="160416"/>
              <a:buFontTx/>
              <a:buChar char="•"/>
              <a:tabLst>
                <a:tab pos="666750" algn="l"/>
              </a:tabLst>
            </a:pP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Video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calls</a:t>
            </a:r>
            <a:r>
              <a:rPr sz="4500" kern="1200" spc="-1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spc="-9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by</a:t>
            </a:r>
            <a:r>
              <a:rPr sz="4500" kern="1200" spc="-28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500" kern="1200" dirty="0">
                <a:solidFill>
                  <a:srgbClr val="2D1252"/>
                </a:solidFill>
                <a:latin typeface="Arial MT"/>
                <a:ea typeface="+mn-ea"/>
                <a:cs typeface="Arial MT"/>
              </a:rPr>
              <a:t>Jitsi</a:t>
            </a:r>
            <a:endParaRPr sz="45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grpSp>
        <p:nvGrpSpPr>
          <p:cNvPr id="12" name="object 10">
            <a:extLst>
              <a:ext uri="{FF2B5EF4-FFF2-40B4-BE49-F238E27FC236}">
                <a16:creationId xmlns:a16="http://schemas.microsoft.com/office/drawing/2014/main" id="{4E073968-55E6-471A-8F9E-4CF51AD7787C}"/>
              </a:ext>
            </a:extLst>
          </p:cNvPr>
          <p:cNvGrpSpPr/>
          <p:nvPr/>
        </p:nvGrpSpPr>
        <p:grpSpPr>
          <a:xfrm>
            <a:off x="17254639" y="2991130"/>
            <a:ext cx="5804297" cy="2967038"/>
            <a:chOff x="6493448" y="871632"/>
            <a:chExt cx="3095625" cy="1582420"/>
          </a:xfrm>
        </p:grpSpPr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B2DEC011-9868-4C25-90AB-F71C6E5EC6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3448" y="871632"/>
              <a:ext cx="3010583" cy="539718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A8B5314A-5B6B-4CFF-BA9D-95FB6FC2125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6595" y="1362455"/>
              <a:ext cx="1772411" cy="1091184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6EFAC7F-05BA-4591-BD77-FF6F8FB60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0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CBE52-5DEC-4CD2-A5CC-F83CB804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i="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i="0" dirty="0">
                <a:solidFill>
                  <a:schemeClr val="tx2">
                    <a:lumMod val="10000"/>
                  </a:schemeClr>
                </a:solidFill>
              </a:rPr>
              <a:t>Demonstration Pre-Testing</a:t>
            </a:r>
            <a:endParaRPr lang="fr-FR" i="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CBE52-5DEC-4CD2-A5CC-F83CB804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75" y="6131225"/>
            <a:ext cx="21971100" cy="1841100"/>
          </a:xfrm>
        </p:spPr>
        <p:txBody>
          <a:bodyPr/>
          <a:lstStyle/>
          <a:p>
            <a:pPr algn="ctr"/>
            <a:r>
              <a:rPr lang="en-US" i="0" dirty="0">
                <a:solidFill>
                  <a:schemeClr val="tx2">
                    <a:lumMod val="10000"/>
                  </a:schemeClr>
                </a:solidFill>
              </a:rPr>
              <a:t>Q&amp;A Session</a:t>
            </a:r>
            <a:endParaRPr lang="fr-FR" i="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241B017-94AF-445C-B608-7C30C87D8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1900" y="4096300"/>
            <a:ext cx="20625000" cy="6011902"/>
          </a:xfrm>
        </p:spPr>
        <p:txBody>
          <a:bodyPr/>
          <a:lstStyle/>
          <a:p>
            <a:pPr marL="1371600" indent="-1371600">
              <a:buFont typeface="+mj-lt"/>
              <a:buAutoNum type="arabicPeriod"/>
            </a:pP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</a:rPr>
              <a:t>Projectathon milestones and calendar</a:t>
            </a:r>
          </a:p>
          <a:p>
            <a:pPr marL="1371600" indent="-1371600">
              <a:buFont typeface="+mj-lt"/>
              <a:buAutoNum type="arabicPeriod"/>
            </a:pP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</a:rPr>
              <a:t>Projectathon Testing Process</a:t>
            </a:r>
          </a:p>
          <a:p>
            <a:pPr marL="1371600" indent="-1371600">
              <a:buFont typeface="+mj-lt"/>
              <a:buAutoNum type="arabicPeriod"/>
            </a:pP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</a:rPr>
              <a:t>Projectathon phase</a:t>
            </a:r>
          </a:p>
          <a:p>
            <a:pPr marL="1371600" indent="-1371600">
              <a:buFont typeface="+mj-lt"/>
              <a:buAutoNum type="arabicPeriod"/>
            </a:pPr>
            <a:r>
              <a:rPr lang="fr-FR" sz="8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</a:t>
            </a:r>
            <a:r>
              <a:rPr lang="fr-FR" sz="80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fr-FR" sz="8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8000" spc="-15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spc="-5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Gazelle</a:t>
            </a:r>
            <a:r>
              <a:rPr lang="en-US" sz="8000" spc="5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 (</a:t>
            </a:r>
            <a:r>
              <a:rPr lang="en-US" sz="80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EVSClient</a:t>
            </a:r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TM)</a:t>
            </a:r>
          </a:p>
          <a:p>
            <a:pPr marL="1371600" indent="-1371600">
              <a:buFont typeface="+mj-lt"/>
              <a:buAutoNum type="arabicPeriod"/>
            </a:pPr>
            <a:r>
              <a:rPr lang="fr-FR" sz="8000" kern="1200" spc="-9" dirty="0">
                <a:solidFill>
                  <a:schemeClr val="bg2">
                    <a:lumMod val="75000"/>
                  </a:schemeClr>
                </a:solidFill>
              </a:rPr>
              <a:t>Additional</a:t>
            </a:r>
            <a:r>
              <a:rPr lang="fr-FR" sz="8000" kern="1200" spc="19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8000" kern="1200" dirty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fr-FR" sz="8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8BFEF3-28D8-4983-9B08-57B1FFB17D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3A5D1B0-7C7F-4EE7-98AC-EF042750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1170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38E14C7-99E1-4B69-83F0-E260DE82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9800" b="0" i="0" dirty="0"/>
              <a:t>Projectathon milestones and calendar</a:t>
            </a:r>
            <a:br>
              <a:rPr lang="fr-FR" b="0" i="0" dirty="0"/>
            </a:br>
            <a:endParaRPr lang="fr-FR" dirty="0"/>
          </a:p>
        </p:txBody>
      </p:sp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4241E0DA-6497-493B-AA3E-83F63D4E1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211738"/>
              </p:ext>
            </p:extLst>
          </p:nvPr>
        </p:nvGraphicFramePr>
        <p:xfrm>
          <a:off x="876500" y="3278994"/>
          <a:ext cx="17172576" cy="149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à coins arrondis 20">
            <a:extLst>
              <a:ext uri="{FF2B5EF4-FFF2-40B4-BE49-F238E27FC236}">
                <a16:creationId xmlns:a16="http://schemas.microsoft.com/office/drawing/2014/main" id="{D662938E-C988-4625-91E1-84BB5B08C946}"/>
              </a:ext>
            </a:extLst>
          </p:cNvPr>
          <p:cNvSpPr/>
          <p:nvPr/>
        </p:nvSpPr>
        <p:spPr>
          <a:xfrm>
            <a:off x="597380" y="4956651"/>
            <a:ext cx="6004466" cy="7747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1714500" fontAlgn="base">
              <a:spcBef>
                <a:spcPct val="0"/>
              </a:spcBef>
              <a:spcAft>
                <a:spcPct val="0"/>
              </a:spcAft>
            </a:pPr>
            <a:r>
              <a:rPr lang="fr-FR" sz="2626" dirty="0">
                <a:solidFill>
                  <a:srgbClr val="FFFFFF"/>
                </a:solidFill>
                <a:latin typeface="Arial"/>
              </a:rPr>
              <a:t>Registration </a:t>
            </a:r>
          </a:p>
          <a:p>
            <a:pPr algn="ctr" defTabSz="1714500" fontAlgn="base">
              <a:spcBef>
                <a:spcPct val="0"/>
              </a:spcBef>
              <a:spcAft>
                <a:spcPct val="0"/>
              </a:spcAft>
            </a:pPr>
            <a:r>
              <a:rPr lang="fr-FR" sz="2064" dirty="0" err="1">
                <a:solidFill>
                  <a:srgbClr val="FFFFFF"/>
                </a:solidFill>
                <a:latin typeface="Arial"/>
              </a:rPr>
              <a:t>from</a:t>
            </a:r>
            <a:r>
              <a:rPr lang="fr-FR" sz="2064" dirty="0">
                <a:solidFill>
                  <a:srgbClr val="FFFFFF"/>
                </a:solidFill>
                <a:latin typeface="Arial"/>
              </a:rPr>
              <a:t> Marsh 1st to July 1st</a:t>
            </a:r>
          </a:p>
        </p:txBody>
      </p:sp>
      <p:sp>
        <p:nvSpPr>
          <p:cNvPr id="27" name="Rectangle à coins arrondis 21">
            <a:extLst>
              <a:ext uri="{FF2B5EF4-FFF2-40B4-BE49-F238E27FC236}">
                <a16:creationId xmlns:a16="http://schemas.microsoft.com/office/drawing/2014/main" id="{24377170-5139-4DAB-9C58-0F92F579E806}"/>
              </a:ext>
            </a:extLst>
          </p:cNvPr>
          <p:cNvSpPr/>
          <p:nvPr/>
        </p:nvSpPr>
        <p:spPr>
          <a:xfrm>
            <a:off x="6709852" y="4957821"/>
            <a:ext cx="11964226" cy="7735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14500" fontAlgn="base">
              <a:spcBef>
                <a:spcPct val="0"/>
              </a:spcBef>
              <a:spcAft>
                <a:spcPct val="0"/>
              </a:spcAft>
            </a:pPr>
            <a:r>
              <a:rPr lang="fr-FR" sz="2626" dirty="0">
                <a:solidFill>
                  <a:srgbClr val="FFFFFF"/>
                </a:solidFill>
                <a:latin typeface="Arial"/>
              </a:rPr>
              <a:t>Pre-projectathon tests</a:t>
            </a:r>
          </a:p>
          <a:p>
            <a:pPr algn="ctr" defTabSz="1714500" fontAlgn="base">
              <a:spcBef>
                <a:spcPct val="0"/>
              </a:spcBef>
              <a:spcAft>
                <a:spcPct val="0"/>
              </a:spcAft>
            </a:pPr>
            <a:r>
              <a:rPr lang="fr-FR" sz="2064" dirty="0" err="1">
                <a:solidFill>
                  <a:srgbClr val="FFFFFF"/>
                </a:solidFill>
                <a:latin typeface="Arial"/>
              </a:rPr>
              <a:t>from</a:t>
            </a:r>
            <a:r>
              <a:rPr lang="fr-FR" sz="2064" dirty="0">
                <a:solidFill>
                  <a:srgbClr val="FFFFFF"/>
                </a:solidFill>
                <a:latin typeface="Arial"/>
              </a:rPr>
              <a:t> July 1st to Sept 9th</a:t>
            </a:r>
          </a:p>
        </p:txBody>
      </p:sp>
      <p:sp>
        <p:nvSpPr>
          <p:cNvPr id="28" name="Rectangle à coins arrondis 31">
            <a:extLst>
              <a:ext uri="{FF2B5EF4-FFF2-40B4-BE49-F238E27FC236}">
                <a16:creationId xmlns:a16="http://schemas.microsoft.com/office/drawing/2014/main" id="{86012B0E-57DD-4090-933D-5CE22F92B6F0}"/>
              </a:ext>
            </a:extLst>
          </p:cNvPr>
          <p:cNvSpPr/>
          <p:nvPr/>
        </p:nvSpPr>
        <p:spPr>
          <a:xfrm>
            <a:off x="19047263" y="4939537"/>
            <a:ext cx="1977092" cy="791874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1714500" fontAlgn="base">
              <a:spcBef>
                <a:spcPct val="0"/>
              </a:spcBef>
              <a:spcAft>
                <a:spcPct val="0"/>
              </a:spcAft>
            </a:pPr>
            <a:r>
              <a:rPr lang="fr-FR" sz="2626" dirty="0">
                <a:solidFill>
                  <a:srgbClr val="FFFFFF"/>
                </a:solidFill>
                <a:latin typeface="Arial"/>
              </a:rPr>
              <a:t>PAT</a:t>
            </a:r>
          </a:p>
          <a:p>
            <a:pPr algn="ctr" defTabSz="1714500" fontAlgn="base">
              <a:spcBef>
                <a:spcPct val="0"/>
              </a:spcBef>
              <a:spcAft>
                <a:spcPct val="0"/>
              </a:spcAft>
            </a:pPr>
            <a:r>
              <a:rPr lang="fr-FR" sz="1876" dirty="0">
                <a:solidFill>
                  <a:srgbClr val="FFFFFF"/>
                </a:solidFill>
                <a:latin typeface="Arial"/>
              </a:rPr>
              <a:t>Sept  12-16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C8F10F0-E1F8-49E2-BE3F-5DB4AA2FD09F}"/>
              </a:ext>
            </a:extLst>
          </p:cNvPr>
          <p:cNvCxnSpPr>
            <a:cxnSpLocks/>
          </p:cNvCxnSpPr>
          <p:nvPr/>
        </p:nvCxnSpPr>
        <p:spPr bwMode="auto">
          <a:xfrm>
            <a:off x="6709852" y="5453042"/>
            <a:ext cx="0" cy="31591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5E83D755-1B09-45E4-87DB-28C0ED9264E7}"/>
              </a:ext>
            </a:extLst>
          </p:cNvPr>
          <p:cNvSpPr/>
          <p:nvPr/>
        </p:nvSpPr>
        <p:spPr>
          <a:xfrm>
            <a:off x="5923477" y="8464848"/>
            <a:ext cx="1572750" cy="15727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0">
            <a:normAutofit lnSpcReduction="10000"/>
          </a:bodyPr>
          <a:lstStyle/>
          <a:p>
            <a:pPr algn="ctr" defTabSz="1714500" fontAlgn="base">
              <a:spcBef>
                <a:spcPct val="0"/>
              </a:spcBef>
              <a:spcAft>
                <a:spcPct val="0"/>
              </a:spcAft>
            </a:pPr>
            <a:r>
              <a:rPr lang="fr-FR" sz="2626" dirty="0">
                <a:solidFill>
                  <a:srgbClr val="011892"/>
                </a:solidFill>
                <a:latin typeface="Arial"/>
              </a:rPr>
              <a:t>Pre-  Testing</a:t>
            </a:r>
          </a:p>
          <a:p>
            <a:pPr algn="ctr" defTabSz="1714500" fontAlgn="base">
              <a:spcBef>
                <a:spcPct val="0"/>
              </a:spcBef>
              <a:spcAft>
                <a:spcPct val="0"/>
              </a:spcAft>
            </a:pPr>
            <a:r>
              <a:rPr lang="fr-FR" sz="2626" dirty="0">
                <a:solidFill>
                  <a:srgbClr val="011892"/>
                </a:solidFill>
                <a:latin typeface="Arial"/>
              </a:rPr>
              <a:t>01/07</a:t>
            </a:r>
          </a:p>
        </p:txBody>
      </p:sp>
      <p:sp>
        <p:nvSpPr>
          <p:cNvPr id="43" name="Flèche : chevron 42">
            <a:extLst>
              <a:ext uri="{FF2B5EF4-FFF2-40B4-BE49-F238E27FC236}">
                <a16:creationId xmlns:a16="http://schemas.microsoft.com/office/drawing/2014/main" id="{7C3A1AF5-FE1E-4EB8-A172-9ABF736388A2}"/>
              </a:ext>
            </a:extLst>
          </p:cNvPr>
          <p:cNvSpPr/>
          <p:nvPr/>
        </p:nvSpPr>
        <p:spPr>
          <a:xfrm>
            <a:off x="17475033" y="3278994"/>
            <a:ext cx="6129470" cy="1490436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shade val="80000"/>
              <a:hueOff val="-247818"/>
              <a:satOff val="20366"/>
              <a:lumOff val="26156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F3FAB18-5D64-4E5B-A5A1-63DFD9A12017}"/>
              </a:ext>
            </a:extLst>
          </p:cNvPr>
          <p:cNvSpPr txBox="1"/>
          <p:nvPr/>
        </p:nvSpPr>
        <p:spPr>
          <a:xfrm>
            <a:off x="18470778" y="3731824"/>
            <a:ext cx="43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FFFF"/>
                </a:solidFill>
              </a:rPr>
              <a:t>        </a:t>
            </a:r>
            <a:r>
              <a:rPr lang="fr-FR" sz="3200" dirty="0" err="1">
                <a:solidFill>
                  <a:srgbClr val="FFFFFF"/>
                </a:solidFill>
              </a:rPr>
              <a:t>September</a:t>
            </a:r>
            <a:endParaRPr lang="fr-FR" sz="3200" dirty="0">
              <a:solidFill>
                <a:srgbClr val="FFFFFF"/>
              </a:solidFill>
            </a:endParaRPr>
          </a:p>
        </p:txBody>
      </p:sp>
      <p:sp>
        <p:nvSpPr>
          <p:cNvPr id="47" name="Étoile à 5 branches 59">
            <a:extLst>
              <a:ext uri="{FF2B5EF4-FFF2-40B4-BE49-F238E27FC236}">
                <a16:creationId xmlns:a16="http://schemas.microsoft.com/office/drawing/2014/main" id="{A7DAA97A-91D2-4B43-A697-9D31F5E51422}"/>
              </a:ext>
            </a:extLst>
          </p:cNvPr>
          <p:cNvSpPr/>
          <p:nvPr/>
        </p:nvSpPr>
        <p:spPr>
          <a:xfrm>
            <a:off x="22116235" y="8158517"/>
            <a:ext cx="1060934" cy="1092706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23F52C4-6345-4909-89A9-27C8C0875167}"/>
              </a:ext>
            </a:extLst>
          </p:cNvPr>
          <p:cNvSpPr txBox="1"/>
          <p:nvPr/>
        </p:nvSpPr>
        <p:spPr>
          <a:xfrm>
            <a:off x="20539768" y="8531072"/>
            <a:ext cx="2281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Report publication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A8497C6-BB4B-4195-A19A-829D523631F3}"/>
              </a:ext>
            </a:extLst>
          </p:cNvPr>
          <p:cNvSpPr txBox="1"/>
          <p:nvPr/>
        </p:nvSpPr>
        <p:spPr>
          <a:xfrm>
            <a:off x="22176202" y="9413373"/>
            <a:ext cx="138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30/09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325F9D5-725F-42EF-9635-5B1F9CA1F15B}"/>
              </a:ext>
            </a:extLst>
          </p:cNvPr>
          <p:cNvCxnSpPr>
            <a:cxnSpLocks/>
          </p:cNvCxnSpPr>
          <p:nvPr/>
        </p:nvCxnSpPr>
        <p:spPr bwMode="auto">
          <a:xfrm>
            <a:off x="22646702" y="4868155"/>
            <a:ext cx="0" cy="329036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2DCBA163-4913-4968-836A-50511F320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D80BAD-E263-43EE-9D3A-29B4E519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480" y="3567165"/>
            <a:ext cx="20625000" cy="2503249"/>
          </a:xfrm>
        </p:spPr>
        <p:txBody>
          <a:bodyPr/>
          <a:lstStyle/>
          <a:p>
            <a:pPr marL="0" indent="0">
              <a:buNone/>
            </a:pPr>
            <a:r>
              <a:rPr lang="fr-FR" sz="5500" dirty="0"/>
              <a:t>Main platform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fr-FR" sz="5500" dirty="0"/>
              <a:t>EPR Gazelle test platform </a:t>
            </a:r>
            <a:r>
              <a:rPr lang="fr-FR" sz="5500" dirty="0">
                <a:hlinkClick r:id="rId2"/>
              </a:rPr>
              <a:t>https://ehealthsuisse.ihe-europe.net</a:t>
            </a:r>
            <a:endParaRPr lang="fr-FR" sz="55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DBB141-6094-4D99-9DD4-3A5358CC9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BB214F7-2650-4BE2-9987-06EE9700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0" dirty="0"/>
              <a:t>Projectathon Testing Process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BBD43770-6A2B-41BB-A66A-17473A845E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9482" y="5755640"/>
            <a:ext cx="16529478" cy="67208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6AB04A-527A-478C-9ECF-2057CEB83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BC1C08-A2A4-46AA-BF16-0E48FEA8CC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3424"/>
              </a:buClr>
              <a:buSzPts val="1800"/>
              <a:buFont typeface="Montserrat"/>
              <a:buNone/>
              <a:tabLst/>
              <a:defRPr/>
            </a:pPr>
            <a:fld id="{00000000-1234-1234-1234-123412341234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E93424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93424"/>
                </a:buClr>
                <a:buSzPts val="1800"/>
                <a:buFont typeface="Montserrat"/>
                <a:buNone/>
                <a:tabLst/>
                <a:defRPr/>
              </a:pPr>
              <a:t>5</a:t>
            </a:fld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E9342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25E8F7E-D6A5-4B3B-82DE-B867C487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9600" i="0" dirty="0"/>
              <a:t>Projectathon phase</a:t>
            </a:r>
            <a:endParaRPr lang="fr-FR" sz="8000" i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51FC01-EDCB-457E-92E6-01FBC5C8C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618" y="3029431"/>
            <a:ext cx="19249806" cy="98786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0E2F70-46E0-449A-ABF7-B2EE4888A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2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27C162-4AD2-4BF7-A277-F4A48DA594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C0820D-0295-4307-BDD2-AF1CFE6B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0" dirty="0"/>
              <a:t>Pre-</a:t>
            </a:r>
            <a:r>
              <a:rPr lang="fr-FR" i="0" dirty="0" err="1"/>
              <a:t>testing</a:t>
            </a:r>
            <a:r>
              <a:rPr lang="fr-FR" i="0" dirty="0"/>
              <a:t> Phase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3818CD82-295A-4A17-8BF3-CCBB3530163F}"/>
              </a:ext>
            </a:extLst>
          </p:cNvPr>
          <p:cNvGrpSpPr/>
          <p:nvPr/>
        </p:nvGrpSpPr>
        <p:grpSpPr>
          <a:xfrm>
            <a:off x="5570218" y="7706588"/>
            <a:ext cx="4524375" cy="2981325"/>
            <a:chOff x="1060703" y="4509515"/>
            <a:chExt cx="2413000" cy="1590040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D7C1CD5-B46D-429D-AE0B-F37F69B61443}"/>
                </a:ext>
              </a:extLst>
            </p:cNvPr>
            <p:cNvSpPr/>
            <p:nvPr/>
          </p:nvSpPr>
          <p:spPr>
            <a:xfrm>
              <a:off x="1060703" y="4509515"/>
              <a:ext cx="2413000" cy="1590040"/>
            </a:xfrm>
            <a:custGeom>
              <a:avLst/>
              <a:gdLst/>
              <a:ahLst/>
              <a:cxnLst/>
              <a:rect l="l" t="t" r="r" b="b"/>
              <a:pathLst>
                <a:path w="2413000" h="1590039">
                  <a:moveTo>
                    <a:pt x="2412492" y="0"/>
                  </a:moveTo>
                  <a:lnTo>
                    <a:pt x="0" y="0"/>
                  </a:lnTo>
                  <a:lnTo>
                    <a:pt x="0" y="1589532"/>
                  </a:lnTo>
                  <a:lnTo>
                    <a:pt x="2412492" y="1589532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34C318B5-08A0-4B00-9447-451220318C9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9363" y="4567427"/>
              <a:ext cx="621792" cy="1033272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F82E6070-6E93-4FAF-BBF5-D2AC5DC2CF3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1863" y="5221223"/>
              <a:ext cx="269748" cy="269748"/>
            </a:xfrm>
            <a:prstGeom prst="rect">
              <a:avLst/>
            </a:prstGeom>
          </p:spPr>
        </p:pic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1982A048-CE3F-4A06-9073-0A91EB5C8D44}"/>
              </a:ext>
            </a:extLst>
          </p:cNvPr>
          <p:cNvSpPr txBox="1"/>
          <p:nvPr/>
        </p:nvSpPr>
        <p:spPr>
          <a:xfrm>
            <a:off x="5570218" y="7706589"/>
            <a:ext cx="4524375" cy="2837636"/>
          </a:xfrm>
          <a:prstGeom prst="rect">
            <a:avLst/>
          </a:prstGeom>
          <a:ln w="9525">
            <a:solidFill>
              <a:srgbClr val="5858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defTabSz="1714500">
              <a:buClrTx/>
            </a:pPr>
            <a:endParaRPr sz="2813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defTabSz="1714500">
              <a:buClrTx/>
            </a:pPr>
            <a:endParaRPr sz="2813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defTabSz="1714500">
              <a:buClrTx/>
            </a:pPr>
            <a:endParaRPr sz="2813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defTabSz="1714500">
              <a:buClrTx/>
            </a:pPr>
            <a:endParaRPr sz="2813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defTabSz="1714500">
              <a:buClrTx/>
            </a:pPr>
            <a:endParaRPr sz="2813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59544" defTabSz="1714500">
              <a:spcBef>
                <a:spcPts val="2091"/>
              </a:spcBef>
              <a:buClrTx/>
            </a:pP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Gazelle</a:t>
            </a:r>
            <a:r>
              <a:rPr sz="2625" kern="1200" spc="-94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Test</a:t>
            </a:r>
            <a:r>
              <a:rPr sz="2625" kern="1200" spc="-84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Management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306FA380-F73A-44BC-ACEA-9962BF5D1583}"/>
              </a:ext>
            </a:extLst>
          </p:cNvPr>
          <p:cNvSpPr txBox="1"/>
          <p:nvPr/>
        </p:nvSpPr>
        <p:spPr>
          <a:xfrm>
            <a:off x="14582776" y="9352510"/>
            <a:ext cx="1920478" cy="821138"/>
          </a:xfrm>
          <a:prstGeom prst="rect">
            <a:avLst/>
          </a:prstGeom>
          <a:solidFill>
            <a:srgbClr val="EDEDED"/>
          </a:solidFill>
          <a:ln w="9525">
            <a:solidFill>
              <a:srgbClr val="585858"/>
            </a:solidFill>
          </a:ln>
        </p:spPr>
        <p:txBody>
          <a:bodyPr vert="horz" wrap="square" lIns="0" tIns="13097" rIns="0" bIns="0" rtlCol="0">
            <a:spAutoFit/>
          </a:bodyPr>
          <a:lstStyle/>
          <a:p>
            <a:pPr defTabSz="1714500">
              <a:spcBef>
                <a:spcPts val="103"/>
              </a:spcBef>
              <a:buClrTx/>
            </a:pPr>
            <a:endParaRPr sz="2625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73831" defTabSz="1714500">
              <a:buClrTx/>
            </a:pP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EVSClient</a:t>
            </a:r>
            <a:endParaRPr sz="2625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1DC7ACA7-F62F-4839-AD0D-F1ABF18C31EC}"/>
              </a:ext>
            </a:extLst>
          </p:cNvPr>
          <p:cNvGrpSpPr/>
          <p:nvPr/>
        </p:nvGrpSpPr>
        <p:grpSpPr>
          <a:xfrm>
            <a:off x="17508498" y="8486330"/>
            <a:ext cx="2658666" cy="2084784"/>
            <a:chOff x="7427785" y="4925377"/>
            <a:chExt cx="1417955" cy="111188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EA28B37-86D1-417E-BE42-38511C0672F1}"/>
                </a:ext>
              </a:extLst>
            </p:cNvPr>
            <p:cNvSpPr/>
            <p:nvPr/>
          </p:nvSpPr>
          <p:spPr>
            <a:xfrm>
              <a:off x="7894319" y="4930140"/>
              <a:ext cx="946785" cy="645160"/>
            </a:xfrm>
            <a:custGeom>
              <a:avLst/>
              <a:gdLst/>
              <a:ahLst/>
              <a:cxnLst/>
              <a:rect l="l" t="t" r="r" b="b"/>
              <a:pathLst>
                <a:path w="946784" h="645160">
                  <a:moveTo>
                    <a:pt x="946403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946403" y="644651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96E8E942-3DF3-4A79-B613-38F4C09E91AA}"/>
                </a:ext>
              </a:extLst>
            </p:cNvPr>
            <p:cNvSpPr/>
            <p:nvPr/>
          </p:nvSpPr>
          <p:spPr>
            <a:xfrm>
              <a:off x="7894319" y="4930140"/>
              <a:ext cx="946785" cy="645160"/>
            </a:xfrm>
            <a:custGeom>
              <a:avLst/>
              <a:gdLst/>
              <a:ahLst/>
              <a:cxnLst/>
              <a:rect l="l" t="t" r="r" b="b"/>
              <a:pathLst>
                <a:path w="946784" h="645160">
                  <a:moveTo>
                    <a:pt x="0" y="644651"/>
                  </a:moveTo>
                  <a:lnTo>
                    <a:pt x="946403" y="644651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644651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C3903800-584E-46EA-B0AE-A4B77A74A293}"/>
                </a:ext>
              </a:extLst>
            </p:cNvPr>
            <p:cNvSpPr/>
            <p:nvPr/>
          </p:nvSpPr>
          <p:spPr>
            <a:xfrm>
              <a:off x="7738871" y="5065776"/>
              <a:ext cx="946785" cy="645160"/>
            </a:xfrm>
            <a:custGeom>
              <a:avLst/>
              <a:gdLst/>
              <a:ahLst/>
              <a:cxnLst/>
              <a:rect l="l" t="t" r="r" b="b"/>
              <a:pathLst>
                <a:path w="946784" h="645160">
                  <a:moveTo>
                    <a:pt x="946403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946403" y="644652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5B5179C2-2323-465F-8F42-3F3E5AF82656}"/>
                </a:ext>
              </a:extLst>
            </p:cNvPr>
            <p:cNvSpPr/>
            <p:nvPr/>
          </p:nvSpPr>
          <p:spPr>
            <a:xfrm>
              <a:off x="7738871" y="5065776"/>
              <a:ext cx="946785" cy="645160"/>
            </a:xfrm>
            <a:custGeom>
              <a:avLst/>
              <a:gdLst/>
              <a:ahLst/>
              <a:cxnLst/>
              <a:rect l="l" t="t" r="r" b="b"/>
              <a:pathLst>
                <a:path w="946784" h="645160">
                  <a:moveTo>
                    <a:pt x="0" y="644652"/>
                  </a:moveTo>
                  <a:lnTo>
                    <a:pt x="946403" y="644652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64465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12F9F85-8A27-4736-8CC1-8959388E2F23}"/>
                </a:ext>
              </a:extLst>
            </p:cNvPr>
            <p:cNvSpPr/>
            <p:nvPr/>
          </p:nvSpPr>
          <p:spPr>
            <a:xfrm>
              <a:off x="7568183" y="5242560"/>
              <a:ext cx="946785" cy="645160"/>
            </a:xfrm>
            <a:custGeom>
              <a:avLst/>
              <a:gdLst/>
              <a:ahLst/>
              <a:cxnLst/>
              <a:rect l="l" t="t" r="r" b="b"/>
              <a:pathLst>
                <a:path w="946784" h="645160">
                  <a:moveTo>
                    <a:pt x="946403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946403" y="644651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D9BAE8A4-ED80-408F-AF8B-9DAC5AA3C63B}"/>
                </a:ext>
              </a:extLst>
            </p:cNvPr>
            <p:cNvSpPr/>
            <p:nvPr/>
          </p:nvSpPr>
          <p:spPr>
            <a:xfrm>
              <a:off x="7568183" y="5242560"/>
              <a:ext cx="946785" cy="645160"/>
            </a:xfrm>
            <a:custGeom>
              <a:avLst/>
              <a:gdLst/>
              <a:ahLst/>
              <a:cxnLst/>
              <a:rect l="l" t="t" r="r" b="b"/>
              <a:pathLst>
                <a:path w="946784" h="645160">
                  <a:moveTo>
                    <a:pt x="0" y="644651"/>
                  </a:moveTo>
                  <a:lnTo>
                    <a:pt x="946403" y="644651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644651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CAA5707-D524-47A0-A457-B8503EEF2D7F}"/>
                </a:ext>
              </a:extLst>
            </p:cNvPr>
            <p:cNvSpPr/>
            <p:nvPr/>
          </p:nvSpPr>
          <p:spPr>
            <a:xfrm>
              <a:off x="7432547" y="5387340"/>
              <a:ext cx="946785" cy="645160"/>
            </a:xfrm>
            <a:custGeom>
              <a:avLst/>
              <a:gdLst/>
              <a:ahLst/>
              <a:cxnLst/>
              <a:rect l="l" t="t" r="r" b="b"/>
              <a:pathLst>
                <a:path w="946784" h="645160">
                  <a:moveTo>
                    <a:pt x="946403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946403" y="644652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40597A0A-8A2F-4DEF-960D-7F8044DB541D}"/>
                </a:ext>
              </a:extLst>
            </p:cNvPr>
            <p:cNvSpPr/>
            <p:nvPr/>
          </p:nvSpPr>
          <p:spPr>
            <a:xfrm>
              <a:off x="7432547" y="5387340"/>
              <a:ext cx="946785" cy="645160"/>
            </a:xfrm>
            <a:custGeom>
              <a:avLst/>
              <a:gdLst/>
              <a:ahLst/>
              <a:cxnLst/>
              <a:rect l="l" t="t" r="r" b="b"/>
              <a:pathLst>
                <a:path w="946784" h="645160">
                  <a:moveTo>
                    <a:pt x="0" y="644652"/>
                  </a:moveTo>
                  <a:lnTo>
                    <a:pt x="946403" y="644652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64465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19">
            <a:extLst>
              <a:ext uri="{FF2B5EF4-FFF2-40B4-BE49-F238E27FC236}">
                <a16:creationId xmlns:a16="http://schemas.microsoft.com/office/drawing/2014/main" id="{77B5C329-D922-4ED5-BBF4-C957762A0590}"/>
              </a:ext>
            </a:extLst>
          </p:cNvPr>
          <p:cNvSpPr txBox="1"/>
          <p:nvPr/>
        </p:nvSpPr>
        <p:spPr>
          <a:xfrm>
            <a:off x="17668399" y="9756130"/>
            <a:ext cx="1319213" cy="370294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defTabSz="1714500">
              <a:spcBef>
                <a:spcPts val="188"/>
              </a:spcBef>
              <a:buClrTx/>
            </a:pPr>
            <a:r>
              <a:rPr sz="225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Validators</a:t>
            </a:r>
            <a:endParaRPr sz="225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grpSp>
        <p:nvGrpSpPr>
          <p:cNvPr id="21" name="object 20">
            <a:extLst>
              <a:ext uri="{FF2B5EF4-FFF2-40B4-BE49-F238E27FC236}">
                <a16:creationId xmlns:a16="http://schemas.microsoft.com/office/drawing/2014/main" id="{6691C841-C7BD-4D72-B449-29D962E43085}"/>
              </a:ext>
            </a:extLst>
          </p:cNvPr>
          <p:cNvGrpSpPr/>
          <p:nvPr/>
        </p:nvGrpSpPr>
        <p:grpSpPr>
          <a:xfrm>
            <a:off x="4612599" y="4420108"/>
            <a:ext cx="2652713" cy="2084784"/>
            <a:chOff x="549973" y="2756725"/>
            <a:chExt cx="1414780" cy="1111885"/>
          </a:xfrm>
        </p:grpSpPr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E375EA64-1558-4BC3-9CB8-823FA91C9CE6}"/>
                </a:ext>
              </a:extLst>
            </p:cNvPr>
            <p:cNvSpPr/>
            <p:nvPr/>
          </p:nvSpPr>
          <p:spPr>
            <a:xfrm>
              <a:off x="554736" y="2761488"/>
              <a:ext cx="948055" cy="645160"/>
            </a:xfrm>
            <a:custGeom>
              <a:avLst/>
              <a:gdLst/>
              <a:ahLst/>
              <a:cxnLst/>
              <a:rect l="l" t="t" r="r" b="b"/>
              <a:pathLst>
                <a:path w="948055" h="645160">
                  <a:moveTo>
                    <a:pt x="947927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947927" y="644651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05F9BBA9-D858-456C-A911-7A36CDBE4DE6}"/>
                </a:ext>
              </a:extLst>
            </p:cNvPr>
            <p:cNvSpPr/>
            <p:nvPr/>
          </p:nvSpPr>
          <p:spPr>
            <a:xfrm>
              <a:off x="554736" y="2761488"/>
              <a:ext cx="948055" cy="645160"/>
            </a:xfrm>
            <a:custGeom>
              <a:avLst/>
              <a:gdLst/>
              <a:ahLst/>
              <a:cxnLst/>
              <a:rect l="l" t="t" r="r" b="b"/>
              <a:pathLst>
                <a:path w="948055" h="645160">
                  <a:moveTo>
                    <a:pt x="0" y="644651"/>
                  </a:moveTo>
                  <a:lnTo>
                    <a:pt x="947927" y="644651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44651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55A4D56C-B1FE-4269-BB7F-5B04466A8114}"/>
                </a:ext>
              </a:extLst>
            </p:cNvPr>
            <p:cNvSpPr/>
            <p:nvPr/>
          </p:nvSpPr>
          <p:spPr>
            <a:xfrm>
              <a:off x="707136" y="2913888"/>
              <a:ext cx="948055" cy="645160"/>
            </a:xfrm>
            <a:custGeom>
              <a:avLst/>
              <a:gdLst/>
              <a:ahLst/>
              <a:cxnLst/>
              <a:rect l="l" t="t" r="r" b="b"/>
              <a:pathLst>
                <a:path w="948055" h="645160">
                  <a:moveTo>
                    <a:pt x="947927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947927" y="644651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254572CC-647C-44E0-BFBA-3946759E62EF}"/>
                </a:ext>
              </a:extLst>
            </p:cNvPr>
            <p:cNvSpPr/>
            <p:nvPr/>
          </p:nvSpPr>
          <p:spPr>
            <a:xfrm>
              <a:off x="707136" y="2913888"/>
              <a:ext cx="948055" cy="645160"/>
            </a:xfrm>
            <a:custGeom>
              <a:avLst/>
              <a:gdLst/>
              <a:ahLst/>
              <a:cxnLst/>
              <a:rect l="l" t="t" r="r" b="b"/>
              <a:pathLst>
                <a:path w="948055" h="645160">
                  <a:moveTo>
                    <a:pt x="0" y="644651"/>
                  </a:moveTo>
                  <a:lnTo>
                    <a:pt x="947927" y="644651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44651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4020802B-E9BE-4411-816F-07D057EE956F}"/>
                </a:ext>
              </a:extLst>
            </p:cNvPr>
            <p:cNvSpPr/>
            <p:nvPr/>
          </p:nvSpPr>
          <p:spPr>
            <a:xfrm>
              <a:off x="859536" y="3066288"/>
              <a:ext cx="948055" cy="645160"/>
            </a:xfrm>
            <a:custGeom>
              <a:avLst/>
              <a:gdLst/>
              <a:ahLst/>
              <a:cxnLst/>
              <a:rect l="l" t="t" r="r" b="b"/>
              <a:pathLst>
                <a:path w="948055" h="645160">
                  <a:moveTo>
                    <a:pt x="947927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947927" y="644651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83F64DF9-DE7B-4E90-9358-9B4F6C010511}"/>
                </a:ext>
              </a:extLst>
            </p:cNvPr>
            <p:cNvSpPr/>
            <p:nvPr/>
          </p:nvSpPr>
          <p:spPr>
            <a:xfrm>
              <a:off x="859536" y="3066288"/>
              <a:ext cx="948055" cy="645160"/>
            </a:xfrm>
            <a:custGeom>
              <a:avLst/>
              <a:gdLst/>
              <a:ahLst/>
              <a:cxnLst/>
              <a:rect l="l" t="t" r="r" b="b"/>
              <a:pathLst>
                <a:path w="948055" h="645160">
                  <a:moveTo>
                    <a:pt x="0" y="644651"/>
                  </a:moveTo>
                  <a:lnTo>
                    <a:pt x="947927" y="644651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44651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E289A574-5B57-47D9-8C27-09D62FBFDB3A}"/>
                </a:ext>
              </a:extLst>
            </p:cNvPr>
            <p:cNvSpPr/>
            <p:nvPr/>
          </p:nvSpPr>
          <p:spPr>
            <a:xfrm>
              <a:off x="1011936" y="3218688"/>
              <a:ext cx="948055" cy="645160"/>
            </a:xfrm>
            <a:custGeom>
              <a:avLst/>
              <a:gdLst/>
              <a:ahLst/>
              <a:cxnLst/>
              <a:rect l="l" t="t" r="r" b="b"/>
              <a:pathLst>
                <a:path w="948055" h="645160">
                  <a:moveTo>
                    <a:pt x="947927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947927" y="644651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35BC031D-F08D-4627-A285-67C095AD951D}"/>
                </a:ext>
              </a:extLst>
            </p:cNvPr>
            <p:cNvSpPr/>
            <p:nvPr/>
          </p:nvSpPr>
          <p:spPr>
            <a:xfrm>
              <a:off x="1011936" y="3218688"/>
              <a:ext cx="948055" cy="645160"/>
            </a:xfrm>
            <a:custGeom>
              <a:avLst/>
              <a:gdLst/>
              <a:ahLst/>
              <a:cxnLst/>
              <a:rect l="l" t="t" r="r" b="b"/>
              <a:pathLst>
                <a:path w="948055" h="645160">
                  <a:moveTo>
                    <a:pt x="0" y="644651"/>
                  </a:moveTo>
                  <a:lnTo>
                    <a:pt x="947927" y="644651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644651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bject 29">
            <a:extLst>
              <a:ext uri="{FF2B5EF4-FFF2-40B4-BE49-F238E27FC236}">
                <a16:creationId xmlns:a16="http://schemas.microsoft.com/office/drawing/2014/main" id="{2C282426-9774-45B6-8D13-08F0CF005A88}"/>
              </a:ext>
            </a:extLst>
          </p:cNvPr>
          <p:cNvSpPr txBox="1"/>
          <p:nvPr/>
        </p:nvSpPr>
        <p:spPr>
          <a:xfrm>
            <a:off x="5628132" y="5689432"/>
            <a:ext cx="1398984" cy="370294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defTabSz="1714500">
              <a:spcBef>
                <a:spcPts val="188"/>
              </a:spcBef>
              <a:buClrTx/>
            </a:pPr>
            <a:r>
              <a:rPr sz="2250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Simulators</a:t>
            </a:r>
            <a:endParaRPr sz="225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B9149671-C3B6-4FFE-B6EC-CE392FB5576E}"/>
              </a:ext>
            </a:extLst>
          </p:cNvPr>
          <p:cNvSpPr/>
          <p:nvPr/>
        </p:nvSpPr>
        <p:spPr>
          <a:xfrm>
            <a:off x="16503016" y="9958300"/>
            <a:ext cx="1015603" cy="0"/>
          </a:xfrm>
          <a:custGeom>
            <a:avLst/>
            <a:gdLst/>
            <a:ahLst/>
            <a:cxnLst/>
            <a:rect l="l" t="t" r="r" b="b"/>
            <a:pathLst>
              <a:path w="541654">
                <a:moveTo>
                  <a:pt x="0" y="0"/>
                </a:moveTo>
                <a:lnTo>
                  <a:pt x="541147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defTabSz="1714500">
              <a:buClrTx/>
            </a:pPr>
            <a:endParaRPr sz="3375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2" name="object 31">
            <a:extLst>
              <a:ext uri="{FF2B5EF4-FFF2-40B4-BE49-F238E27FC236}">
                <a16:creationId xmlns:a16="http://schemas.microsoft.com/office/drawing/2014/main" id="{E23D6C53-11E0-4B8A-9121-3E5A94A2ED63}"/>
              </a:ext>
            </a:extLst>
          </p:cNvPr>
          <p:cNvGrpSpPr/>
          <p:nvPr/>
        </p:nvGrpSpPr>
        <p:grpSpPr>
          <a:xfrm>
            <a:off x="12616457" y="4205795"/>
            <a:ext cx="3070620" cy="2030016"/>
            <a:chOff x="4818697" y="2642425"/>
            <a:chExt cx="1637664" cy="1082675"/>
          </a:xfrm>
        </p:grpSpPr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D364D4FD-5BCB-4865-A93F-2F20C7355F99}"/>
                </a:ext>
              </a:extLst>
            </p:cNvPr>
            <p:cNvSpPr/>
            <p:nvPr/>
          </p:nvSpPr>
          <p:spPr>
            <a:xfrm>
              <a:off x="4823459" y="2647188"/>
              <a:ext cx="1628139" cy="1073150"/>
            </a:xfrm>
            <a:custGeom>
              <a:avLst/>
              <a:gdLst/>
              <a:ahLst/>
              <a:cxnLst/>
              <a:rect l="l" t="t" r="r" b="b"/>
              <a:pathLst>
                <a:path w="1628139" h="1073150">
                  <a:moveTo>
                    <a:pt x="1627632" y="0"/>
                  </a:moveTo>
                  <a:lnTo>
                    <a:pt x="0" y="0"/>
                  </a:lnTo>
                  <a:lnTo>
                    <a:pt x="0" y="1072896"/>
                  </a:lnTo>
                  <a:lnTo>
                    <a:pt x="1627632" y="1072896"/>
                  </a:lnTo>
                  <a:lnTo>
                    <a:pt x="1627632" y="0"/>
                  </a:lnTo>
                  <a:close/>
                </a:path>
              </a:pathLst>
            </a:custGeom>
            <a:solidFill>
              <a:srgbClr val="B6D6A8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27CF47D0-F70E-48A6-8940-A40D9F7D26E7}"/>
                </a:ext>
              </a:extLst>
            </p:cNvPr>
            <p:cNvSpPr/>
            <p:nvPr/>
          </p:nvSpPr>
          <p:spPr>
            <a:xfrm>
              <a:off x="4823459" y="2647188"/>
              <a:ext cx="1628139" cy="1073150"/>
            </a:xfrm>
            <a:custGeom>
              <a:avLst/>
              <a:gdLst/>
              <a:ahLst/>
              <a:cxnLst/>
              <a:rect l="l" t="t" r="r" b="b"/>
              <a:pathLst>
                <a:path w="1628139" h="1073150">
                  <a:moveTo>
                    <a:pt x="0" y="1072896"/>
                  </a:moveTo>
                  <a:lnTo>
                    <a:pt x="1627632" y="1072896"/>
                  </a:lnTo>
                  <a:lnTo>
                    <a:pt x="1627632" y="0"/>
                  </a:lnTo>
                  <a:lnTo>
                    <a:pt x="0" y="0"/>
                  </a:lnTo>
                  <a:lnTo>
                    <a:pt x="0" y="1072896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object 34">
            <a:extLst>
              <a:ext uri="{FF2B5EF4-FFF2-40B4-BE49-F238E27FC236}">
                <a16:creationId xmlns:a16="http://schemas.microsoft.com/office/drawing/2014/main" id="{A8F40EA8-454C-4C0D-B8AF-23F5377C8BC8}"/>
              </a:ext>
            </a:extLst>
          </p:cNvPr>
          <p:cNvSpPr txBox="1"/>
          <p:nvPr/>
        </p:nvSpPr>
        <p:spPr>
          <a:xfrm>
            <a:off x="12775406" y="4988154"/>
            <a:ext cx="2731294" cy="429204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23813" defTabSz="1714500">
              <a:spcBef>
                <a:spcPts val="197"/>
              </a:spcBef>
              <a:buClrTx/>
            </a:pP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System</a:t>
            </a:r>
            <a:r>
              <a:rPr sz="2625" kern="1200" spc="-75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under</a:t>
            </a:r>
            <a:r>
              <a:rPr sz="2625" kern="1200" spc="-11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test</a:t>
            </a:r>
            <a:endParaRPr sz="2625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grpSp>
        <p:nvGrpSpPr>
          <p:cNvPr id="36" name="object 35">
            <a:extLst>
              <a:ext uri="{FF2B5EF4-FFF2-40B4-BE49-F238E27FC236}">
                <a16:creationId xmlns:a16="http://schemas.microsoft.com/office/drawing/2014/main" id="{921A3605-DA55-4C64-8D1E-C0F8DFC29ACD}"/>
              </a:ext>
            </a:extLst>
          </p:cNvPr>
          <p:cNvGrpSpPr/>
          <p:nvPr/>
        </p:nvGrpSpPr>
        <p:grpSpPr>
          <a:xfrm>
            <a:off x="7500461" y="5136030"/>
            <a:ext cx="8420100" cy="1357313"/>
            <a:chOff x="2090166" y="3138551"/>
            <a:chExt cx="4490720" cy="723900"/>
          </a:xfrm>
        </p:grpSpPr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0F058783-9B6D-4380-BBCB-01D8DAF1BA5B}"/>
                </a:ext>
              </a:extLst>
            </p:cNvPr>
            <p:cNvSpPr/>
            <p:nvPr/>
          </p:nvSpPr>
          <p:spPr>
            <a:xfrm>
              <a:off x="2090166" y="3138551"/>
              <a:ext cx="2734945" cy="89535"/>
            </a:xfrm>
            <a:custGeom>
              <a:avLst/>
              <a:gdLst/>
              <a:ahLst/>
              <a:cxnLst/>
              <a:rect l="l" t="t" r="r" b="b"/>
              <a:pathLst>
                <a:path w="2734945" h="89535">
                  <a:moveTo>
                    <a:pt x="2649008" y="60560"/>
                  </a:moveTo>
                  <a:lnTo>
                    <a:pt x="2648966" y="89153"/>
                  </a:lnTo>
                  <a:lnTo>
                    <a:pt x="2706285" y="60578"/>
                  </a:lnTo>
                  <a:lnTo>
                    <a:pt x="2663317" y="60578"/>
                  </a:lnTo>
                  <a:lnTo>
                    <a:pt x="2649008" y="60560"/>
                  </a:lnTo>
                  <a:close/>
                </a:path>
                <a:path w="2734945" h="89535">
                  <a:moveTo>
                    <a:pt x="85725" y="0"/>
                  </a:moveTo>
                  <a:lnTo>
                    <a:pt x="0" y="42799"/>
                  </a:lnTo>
                  <a:lnTo>
                    <a:pt x="85725" y="85725"/>
                  </a:lnTo>
                  <a:lnTo>
                    <a:pt x="85725" y="57168"/>
                  </a:lnTo>
                  <a:lnTo>
                    <a:pt x="71373" y="57150"/>
                  </a:lnTo>
                  <a:lnTo>
                    <a:pt x="71500" y="28575"/>
                  </a:lnTo>
                  <a:lnTo>
                    <a:pt x="85725" y="28575"/>
                  </a:lnTo>
                  <a:lnTo>
                    <a:pt x="85725" y="0"/>
                  </a:lnTo>
                  <a:close/>
                </a:path>
                <a:path w="2734945" h="89535">
                  <a:moveTo>
                    <a:pt x="2649050" y="31984"/>
                  </a:moveTo>
                  <a:lnTo>
                    <a:pt x="2649008" y="60560"/>
                  </a:lnTo>
                  <a:lnTo>
                    <a:pt x="2663317" y="60578"/>
                  </a:lnTo>
                  <a:lnTo>
                    <a:pt x="2663444" y="32003"/>
                  </a:lnTo>
                  <a:lnTo>
                    <a:pt x="2649050" y="31984"/>
                  </a:lnTo>
                  <a:close/>
                </a:path>
                <a:path w="2734945" h="89535">
                  <a:moveTo>
                    <a:pt x="2649093" y="3428"/>
                  </a:moveTo>
                  <a:lnTo>
                    <a:pt x="2649050" y="31984"/>
                  </a:lnTo>
                  <a:lnTo>
                    <a:pt x="2663444" y="32003"/>
                  </a:lnTo>
                  <a:lnTo>
                    <a:pt x="2663317" y="60578"/>
                  </a:lnTo>
                  <a:lnTo>
                    <a:pt x="2706285" y="60578"/>
                  </a:lnTo>
                  <a:lnTo>
                    <a:pt x="2734818" y="46354"/>
                  </a:lnTo>
                  <a:lnTo>
                    <a:pt x="2649093" y="3428"/>
                  </a:lnTo>
                  <a:close/>
                </a:path>
                <a:path w="2734945" h="89535">
                  <a:moveTo>
                    <a:pt x="85725" y="28593"/>
                  </a:moveTo>
                  <a:lnTo>
                    <a:pt x="85725" y="57168"/>
                  </a:lnTo>
                  <a:lnTo>
                    <a:pt x="2649008" y="60560"/>
                  </a:lnTo>
                  <a:lnTo>
                    <a:pt x="2649050" y="31984"/>
                  </a:lnTo>
                  <a:lnTo>
                    <a:pt x="85725" y="28593"/>
                  </a:lnTo>
                  <a:close/>
                </a:path>
                <a:path w="2734945" h="89535">
                  <a:moveTo>
                    <a:pt x="71500" y="28575"/>
                  </a:moveTo>
                  <a:lnTo>
                    <a:pt x="71373" y="57150"/>
                  </a:lnTo>
                  <a:lnTo>
                    <a:pt x="85725" y="57168"/>
                  </a:lnTo>
                  <a:lnTo>
                    <a:pt x="85725" y="28593"/>
                  </a:lnTo>
                  <a:lnTo>
                    <a:pt x="71500" y="28575"/>
                  </a:lnTo>
                  <a:close/>
                </a:path>
                <a:path w="2734945" h="89535">
                  <a:moveTo>
                    <a:pt x="85725" y="28575"/>
                  </a:moveTo>
                  <a:lnTo>
                    <a:pt x="71500" y="28575"/>
                  </a:lnTo>
                  <a:lnTo>
                    <a:pt x="85725" y="2859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D9AB41C0-DFE4-4190-A363-839083E56733}"/>
                </a:ext>
              </a:extLst>
            </p:cNvPr>
            <p:cNvSpPr/>
            <p:nvPr/>
          </p:nvSpPr>
          <p:spPr>
            <a:xfrm>
              <a:off x="6079236" y="3352800"/>
              <a:ext cx="497205" cy="504825"/>
            </a:xfrm>
            <a:custGeom>
              <a:avLst/>
              <a:gdLst/>
              <a:ahLst/>
              <a:cxnLst/>
              <a:rect l="l" t="t" r="r" b="b"/>
              <a:pathLst>
                <a:path w="497204" h="504825">
                  <a:moveTo>
                    <a:pt x="248412" y="0"/>
                  </a:moveTo>
                  <a:lnTo>
                    <a:pt x="203768" y="4062"/>
                  </a:lnTo>
                  <a:lnTo>
                    <a:pt x="161746" y="15777"/>
                  </a:lnTo>
                  <a:lnTo>
                    <a:pt x="123048" y="34431"/>
                  </a:lnTo>
                  <a:lnTo>
                    <a:pt x="88377" y="59312"/>
                  </a:lnTo>
                  <a:lnTo>
                    <a:pt x="58434" y="89710"/>
                  </a:lnTo>
                  <a:lnTo>
                    <a:pt x="33923" y="124911"/>
                  </a:lnTo>
                  <a:lnTo>
                    <a:pt x="15545" y="164205"/>
                  </a:lnTo>
                  <a:lnTo>
                    <a:pt x="4003" y="206879"/>
                  </a:lnTo>
                  <a:lnTo>
                    <a:pt x="0" y="252222"/>
                  </a:lnTo>
                  <a:lnTo>
                    <a:pt x="4003" y="297564"/>
                  </a:lnTo>
                  <a:lnTo>
                    <a:pt x="15545" y="340238"/>
                  </a:lnTo>
                  <a:lnTo>
                    <a:pt x="33923" y="379532"/>
                  </a:lnTo>
                  <a:lnTo>
                    <a:pt x="58434" y="414733"/>
                  </a:lnTo>
                  <a:lnTo>
                    <a:pt x="88377" y="445131"/>
                  </a:lnTo>
                  <a:lnTo>
                    <a:pt x="123048" y="470012"/>
                  </a:lnTo>
                  <a:lnTo>
                    <a:pt x="161746" y="488666"/>
                  </a:lnTo>
                  <a:lnTo>
                    <a:pt x="203768" y="500381"/>
                  </a:lnTo>
                  <a:lnTo>
                    <a:pt x="248412" y="504444"/>
                  </a:lnTo>
                  <a:lnTo>
                    <a:pt x="293055" y="500381"/>
                  </a:lnTo>
                  <a:lnTo>
                    <a:pt x="335077" y="488666"/>
                  </a:lnTo>
                  <a:lnTo>
                    <a:pt x="373775" y="470012"/>
                  </a:lnTo>
                  <a:lnTo>
                    <a:pt x="408446" y="445131"/>
                  </a:lnTo>
                  <a:lnTo>
                    <a:pt x="438389" y="414733"/>
                  </a:lnTo>
                  <a:lnTo>
                    <a:pt x="462900" y="379532"/>
                  </a:lnTo>
                  <a:lnTo>
                    <a:pt x="481278" y="340238"/>
                  </a:lnTo>
                  <a:lnTo>
                    <a:pt x="492820" y="297564"/>
                  </a:lnTo>
                  <a:lnTo>
                    <a:pt x="496823" y="252222"/>
                  </a:lnTo>
                  <a:lnTo>
                    <a:pt x="492820" y="206879"/>
                  </a:lnTo>
                  <a:lnTo>
                    <a:pt x="481278" y="164205"/>
                  </a:lnTo>
                  <a:lnTo>
                    <a:pt x="462900" y="124911"/>
                  </a:lnTo>
                  <a:lnTo>
                    <a:pt x="438389" y="89710"/>
                  </a:lnTo>
                  <a:lnTo>
                    <a:pt x="408446" y="59312"/>
                  </a:lnTo>
                  <a:lnTo>
                    <a:pt x="373775" y="34431"/>
                  </a:lnTo>
                  <a:lnTo>
                    <a:pt x="335077" y="15777"/>
                  </a:lnTo>
                  <a:lnTo>
                    <a:pt x="293055" y="4062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8E2043BB-6546-4D56-B480-F8E678EF14D3}"/>
                </a:ext>
              </a:extLst>
            </p:cNvPr>
            <p:cNvSpPr/>
            <p:nvPr/>
          </p:nvSpPr>
          <p:spPr>
            <a:xfrm>
              <a:off x="6222237" y="3503295"/>
              <a:ext cx="210820" cy="52705"/>
            </a:xfrm>
            <a:custGeom>
              <a:avLst/>
              <a:gdLst/>
              <a:ahLst/>
              <a:cxnLst/>
              <a:rect l="l" t="t" r="r" b="b"/>
              <a:pathLst>
                <a:path w="210820" h="52704">
                  <a:moveTo>
                    <a:pt x="25781" y="0"/>
                  </a:moveTo>
                  <a:lnTo>
                    <a:pt x="15751" y="2071"/>
                  </a:lnTo>
                  <a:lnTo>
                    <a:pt x="7556" y="7715"/>
                  </a:lnTo>
                  <a:lnTo>
                    <a:pt x="2028" y="16073"/>
                  </a:lnTo>
                  <a:lnTo>
                    <a:pt x="0" y="26288"/>
                  </a:lnTo>
                  <a:lnTo>
                    <a:pt x="2028" y="36504"/>
                  </a:lnTo>
                  <a:lnTo>
                    <a:pt x="7556" y="44862"/>
                  </a:lnTo>
                  <a:lnTo>
                    <a:pt x="15751" y="50506"/>
                  </a:lnTo>
                  <a:lnTo>
                    <a:pt x="25781" y="52577"/>
                  </a:lnTo>
                  <a:lnTo>
                    <a:pt x="35883" y="50506"/>
                  </a:lnTo>
                  <a:lnTo>
                    <a:pt x="44116" y="44862"/>
                  </a:lnTo>
                  <a:lnTo>
                    <a:pt x="49658" y="36504"/>
                  </a:lnTo>
                  <a:lnTo>
                    <a:pt x="51688" y="26288"/>
                  </a:lnTo>
                  <a:lnTo>
                    <a:pt x="49658" y="16073"/>
                  </a:lnTo>
                  <a:lnTo>
                    <a:pt x="44116" y="7715"/>
                  </a:lnTo>
                  <a:lnTo>
                    <a:pt x="35883" y="2071"/>
                  </a:lnTo>
                  <a:lnTo>
                    <a:pt x="25781" y="0"/>
                  </a:lnTo>
                  <a:close/>
                </a:path>
                <a:path w="210820" h="52704">
                  <a:moveTo>
                    <a:pt x="185038" y="0"/>
                  </a:moveTo>
                  <a:lnTo>
                    <a:pt x="174936" y="2071"/>
                  </a:lnTo>
                  <a:lnTo>
                    <a:pt x="166703" y="7715"/>
                  </a:lnTo>
                  <a:lnTo>
                    <a:pt x="161161" y="16073"/>
                  </a:lnTo>
                  <a:lnTo>
                    <a:pt x="159131" y="26288"/>
                  </a:lnTo>
                  <a:lnTo>
                    <a:pt x="161161" y="36504"/>
                  </a:lnTo>
                  <a:lnTo>
                    <a:pt x="166703" y="44862"/>
                  </a:lnTo>
                  <a:lnTo>
                    <a:pt x="174936" y="50506"/>
                  </a:lnTo>
                  <a:lnTo>
                    <a:pt x="185038" y="52577"/>
                  </a:lnTo>
                  <a:lnTo>
                    <a:pt x="195068" y="50506"/>
                  </a:lnTo>
                  <a:lnTo>
                    <a:pt x="203263" y="44862"/>
                  </a:lnTo>
                  <a:lnTo>
                    <a:pt x="208791" y="36504"/>
                  </a:lnTo>
                  <a:lnTo>
                    <a:pt x="210820" y="26288"/>
                  </a:lnTo>
                  <a:lnTo>
                    <a:pt x="208791" y="16073"/>
                  </a:lnTo>
                  <a:lnTo>
                    <a:pt x="203263" y="7715"/>
                  </a:lnTo>
                  <a:lnTo>
                    <a:pt x="195068" y="2071"/>
                  </a:lnTo>
                  <a:lnTo>
                    <a:pt x="18503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33D9CD57-99E0-41D8-873F-668D050C738D}"/>
                </a:ext>
              </a:extLst>
            </p:cNvPr>
            <p:cNvSpPr/>
            <p:nvPr/>
          </p:nvSpPr>
          <p:spPr>
            <a:xfrm>
              <a:off x="6079236" y="3352800"/>
              <a:ext cx="497205" cy="504825"/>
            </a:xfrm>
            <a:custGeom>
              <a:avLst/>
              <a:gdLst/>
              <a:ahLst/>
              <a:cxnLst/>
              <a:rect l="l" t="t" r="r" b="b"/>
              <a:pathLst>
                <a:path w="497204" h="504825">
                  <a:moveTo>
                    <a:pt x="143001" y="176784"/>
                  </a:moveTo>
                  <a:lnTo>
                    <a:pt x="145030" y="166568"/>
                  </a:lnTo>
                  <a:lnTo>
                    <a:pt x="150558" y="158210"/>
                  </a:lnTo>
                  <a:lnTo>
                    <a:pt x="158753" y="152566"/>
                  </a:lnTo>
                  <a:lnTo>
                    <a:pt x="168783" y="150495"/>
                  </a:lnTo>
                  <a:lnTo>
                    <a:pt x="178885" y="152566"/>
                  </a:lnTo>
                  <a:lnTo>
                    <a:pt x="187118" y="158210"/>
                  </a:lnTo>
                  <a:lnTo>
                    <a:pt x="192660" y="166568"/>
                  </a:lnTo>
                  <a:lnTo>
                    <a:pt x="194690" y="176784"/>
                  </a:lnTo>
                  <a:lnTo>
                    <a:pt x="192660" y="186999"/>
                  </a:lnTo>
                  <a:lnTo>
                    <a:pt x="187118" y="195357"/>
                  </a:lnTo>
                  <a:lnTo>
                    <a:pt x="178885" y="201001"/>
                  </a:lnTo>
                  <a:lnTo>
                    <a:pt x="168783" y="203073"/>
                  </a:lnTo>
                  <a:lnTo>
                    <a:pt x="158753" y="201001"/>
                  </a:lnTo>
                  <a:lnTo>
                    <a:pt x="150558" y="195357"/>
                  </a:lnTo>
                  <a:lnTo>
                    <a:pt x="145030" y="186999"/>
                  </a:lnTo>
                  <a:lnTo>
                    <a:pt x="143001" y="176784"/>
                  </a:lnTo>
                </a:path>
                <a:path w="497204" h="504825">
                  <a:moveTo>
                    <a:pt x="302133" y="176784"/>
                  </a:moveTo>
                  <a:lnTo>
                    <a:pt x="304163" y="166568"/>
                  </a:lnTo>
                  <a:lnTo>
                    <a:pt x="309705" y="158210"/>
                  </a:lnTo>
                  <a:lnTo>
                    <a:pt x="317938" y="152566"/>
                  </a:lnTo>
                  <a:lnTo>
                    <a:pt x="328040" y="150495"/>
                  </a:lnTo>
                  <a:lnTo>
                    <a:pt x="338070" y="152566"/>
                  </a:lnTo>
                  <a:lnTo>
                    <a:pt x="346265" y="158210"/>
                  </a:lnTo>
                  <a:lnTo>
                    <a:pt x="351793" y="166568"/>
                  </a:lnTo>
                  <a:lnTo>
                    <a:pt x="353822" y="176784"/>
                  </a:lnTo>
                  <a:lnTo>
                    <a:pt x="351793" y="186999"/>
                  </a:lnTo>
                  <a:lnTo>
                    <a:pt x="346265" y="195357"/>
                  </a:lnTo>
                  <a:lnTo>
                    <a:pt x="338070" y="201001"/>
                  </a:lnTo>
                  <a:lnTo>
                    <a:pt x="328040" y="203073"/>
                  </a:lnTo>
                  <a:lnTo>
                    <a:pt x="317938" y="201001"/>
                  </a:lnTo>
                  <a:lnTo>
                    <a:pt x="309705" y="195357"/>
                  </a:lnTo>
                  <a:lnTo>
                    <a:pt x="304163" y="186999"/>
                  </a:lnTo>
                  <a:lnTo>
                    <a:pt x="302133" y="176784"/>
                  </a:lnTo>
                </a:path>
                <a:path w="497204" h="504825">
                  <a:moveTo>
                    <a:pt x="113791" y="362203"/>
                  </a:moveTo>
                  <a:lnTo>
                    <a:pt x="158675" y="388291"/>
                  </a:lnTo>
                  <a:lnTo>
                    <a:pt x="203538" y="403944"/>
                  </a:lnTo>
                  <a:lnTo>
                    <a:pt x="248380" y="409162"/>
                  </a:lnTo>
                  <a:lnTo>
                    <a:pt x="293200" y="403944"/>
                  </a:lnTo>
                  <a:lnTo>
                    <a:pt x="337999" y="388291"/>
                  </a:lnTo>
                  <a:lnTo>
                    <a:pt x="382777" y="362203"/>
                  </a:lnTo>
                </a:path>
                <a:path w="497204" h="504825">
                  <a:moveTo>
                    <a:pt x="0" y="252222"/>
                  </a:moveTo>
                  <a:lnTo>
                    <a:pt x="4003" y="206879"/>
                  </a:lnTo>
                  <a:lnTo>
                    <a:pt x="15545" y="164205"/>
                  </a:lnTo>
                  <a:lnTo>
                    <a:pt x="33923" y="124911"/>
                  </a:lnTo>
                  <a:lnTo>
                    <a:pt x="58434" y="89710"/>
                  </a:lnTo>
                  <a:lnTo>
                    <a:pt x="88377" y="59312"/>
                  </a:lnTo>
                  <a:lnTo>
                    <a:pt x="123048" y="34431"/>
                  </a:lnTo>
                  <a:lnTo>
                    <a:pt x="161746" y="15777"/>
                  </a:lnTo>
                  <a:lnTo>
                    <a:pt x="203768" y="4062"/>
                  </a:lnTo>
                  <a:lnTo>
                    <a:pt x="248412" y="0"/>
                  </a:lnTo>
                  <a:lnTo>
                    <a:pt x="293055" y="4062"/>
                  </a:lnTo>
                  <a:lnTo>
                    <a:pt x="335077" y="15777"/>
                  </a:lnTo>
                  <a:lnTo>
                    <a:pt x="373775" y="34431"/>
                  </a:lnTo>
                  <a:lnTo>
                    <a:pt x="408446" y="59312"/>
                  </a:lnTo>
                  <a:lnTo>
                    <a:pt x="438389" y="89710"/>
                  </a:lnTo>
                  <a:lnTo>
                    <a:pt x="462900" y="124911"/>
                  </a:lnTo>
                  <a:lnTo>
                    <a:pt x="481278" y="164205"/>
                  </a:lnTo>
                  <a:lnTo>
                    <a:pt x="492820" y="206879"/>
                  </a:lnTo>
                  <a:lnTo>
                    <a:pt x="496823" y="252222"/>
                  </a:lnTo>
                  <a:lnTo>
                    <a:pt x="492820" y="297564"/>
                  </a:lnTo>
                  <a:lnTo>
                    <a:pt x="481278" y="340238"/>
                  </a:lnTo>
                  <a:lnTo>
                    <a:pt x="462900" y="379532"/>
                  </a:lnTo>
                  <a:lnTo>
                    <a:pt x="438389" y="414733"/>
                  </a:lnTo>
                  <a:lnTo>
                    <a:pt x="408446" y="445131"/>
                  </a:lnTo>
                  <a:lnTo>
                    <a:pt x="373775" y="470012"/>
                  </a:lnTo>
                  <a:lnTo>
                    <a:pt x="335077" y="488666"/>
                  </a:lnTo>
                  <a:lnTo>
                    <a:pt x="293055" y="500381"/>
                  </a:lnTo>
                  <a:lnTo>
                    <a:pt x="248412" y="504444"/>
                  </a:lnTo>
                  <a:lnTo>
                    <a:pt x="203768" y="500381"/>
                  </a:lnTo>
                  <a:lnTo>
                    <a:pt x="161746" y="488666"/>
                  </a:lnTo>
                  <a:lnTo>
                    <a:pt x="123048" y="470012"/>
                  </a:lnTo>
                  <a:lnTo>
                    <a:pt x="88377" y="445131"/>
                  </a:lnTo>
                  <a:lnTo>
                    <a:pt x="58434" y="414733"/>
                  </a:lnTo>
                  <a:lnTo>
                    <a:pt x="33923" y="379532"/>
                  </a:lnTo>
                  <a:lnTo>
                    <a:pt x="15545" y="340238"/>
                  </a:lnTo>
                  <a:lnTo>
                    <a:pt x="4003" y="297564"/>
                  </a:lnTo>
                  <a:lnTo>
                    <a:pt x="0" y="252222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1714500">
                <a:buClrTx/>
              </a:pPr>
              <a:endParaRPr sz="3375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0">
            <a:extLst>
              <a:ext uri="{FF2B5EF4-FFF2-40B4-BE49-F238E27FC236}">
                <a16:creationId xmlns:a16="http://schemas.microsoft.com/office/drawing/2014/main" id="{9007D815-A2E1-4991-AFA3-2F44D06E3C08}"/>
              </a:ext>
            </a:extLst>
          </p:cNvPr>
          <p:cNvSpPr txBox="1"/>
          <p:nvPr/>
        </p:nvSpPr>
        <p:spPr>
          <a:xfrm>
            <a:off x="14483476" y="6622169"/>
            <a:ext cx="2051447" cy="429204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23813" defTabSz="1714500">
              <a:spcBef>
                <a:spcPts val="197"/>
              </a:spcBef>
              <a:buClrTx/>
            </a:pP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SUT</a:t>
            </a:r>
            <a:r>
              <a:rPr sz="2625" kern="1200" spc="-131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operator</a:t>
            </a:r>
            <a:endParaRPr sz="2625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id="{77B9B788-A299-4C04-9DF2-EE89DBF33CA9}"/>
              </a:ext>
            </a:extLst>
          </p:cNvPr>
          <p:cNvSpPr txBox="1"/>
          <p:nvPr/>
        </p:nvSpPr>
        <p:spPr>
          <a:xfrm>
            <a:off x="8251270" y="4353311"/>
            <a:ext cx="3393281" cy="1237117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23813" marR="9525" defTabSz="1714500">
              <a:spcBef>
                <a:spcPts val="197"/>
              </a:spcBef>
              <a:buClrTx/>
            </a:pP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2.</a:t>
            </a:r>
            <a:r>
              <a:rPr sz="2625" kern="1200" spc="-4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Run</a:t>
            </a:r>
            <a:r>
              <a:rPr sz="2625" kern="1200" spc="-3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transaction</a:t>
            </a:r>
            <a:r>
              <a:rPr sz="2625" kern="1200" spc="-10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and </a:t>
            </a:r>
            <a:r>
              <a:rPr sz="2625" kern="1200" spc="-70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exchange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messages </a:t>
            </a:r>
            <a:r>
              <a:rPr sz="2625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with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simulators</a:t>
            </a:r>
            <a:endParaRPr sz="2625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B9C70C12-CF06-4D2D-BF9E-AB191CBE28DE}"/>
              </a:ext>
            </a:extLst>
          </p:cNvPr>
          <p:cNvSpPr/>
          <p:nvPr/>
        </p:nvSpPr>
        <p:spPr>
          <a:xfrm>
            <a:off x="15463839" y="7242245"/>
            <a:ext cx="160734" cy="2113359"/>
          </a:xfrm>
          <a:custGeom>
            <a:avLst/>
            <a:gdLst/>
            <a:ahLst/>
            <a:cxnLst/>
            <a:rect l="l" t="t" r="r" b="b"/>
            <a:pathLst>
              <a:path w="85725" h="1127125">
                <a:moveTo>
                  <a:pt x="28575" y="1041399"/>
                </a:moveTo>
                <a:lnTo>
                  <a:pt x="0" y="1041399"/>
                </a:lnTo>
                <a:lnTo>
                  <a:pt x="42925" y="1127124"/>
                </a:lnTo>
                <a:lnTo>
                  <a:pt x="78623" y="1055623"/>
                </a:lnTo>
                <a:lnTo>
                  <a:pt x="28575" y="1055623"/>
                </a:lnTo>
                <a:lnTo>
                  <a:pt x="28575" y="1041399"/>
                </a:lnTo>
                <a:close/>
              </a:path>
              <a:path w="85725" h="1127125">
                <a:moveTo>
                  <a:pt x="57150" y="71373"/>
                </a:moveTo>
                <a:lnTo>
                  <a:pt x="28575" y="71373"/>
                </a:lnTo>
                <a:lnTo>
                  <a:pt x="28575" y="1055623"/>
                </a:lnTo>
                <a:lnTo>
                  <a:pt x="57150" y="1055623"/>
                </a:lnTo>
                <a:lnTo>
                  <a:pt x="57150" y="71373"/>
                </a:lnTo>
                <a:close/>
              </a:path>
              <a:path w="85725" h="1127125">
                <a:moveTo>
                  <a:pt x="85725" y="1041399"/>
                </a:moveTo>
                <a:lnTo>
                  <a:pt x="57150" y="1041399"/>
                </a:lnTo>
                <a:lnTo>
                  <a:pt x="57150" y="1055623"/>
                </a:lnTo>
                <a:lnTo>
                  <a:pt x="78623" y="1055623"/>
                </a:lnTo>
                <a:lnTo>
                  <a:pt x="85725" y="1041399"/>
                </a:lnTo>
                <a:close/>
              </a:path>
              <a:path w="85725" h="1127125">
                <a:moveTo>
                  <a:pt x="42925" y="0"/>
                </a:moveTo>
                <a:lnTo>
                  <a:pt x="0" y="85724"/>
                </a:lnTo>
                <a:lnTo>
                  <a:pt x="28575" y="85724"/>
                </a:lnTo>
                <a:lnTo>
                  <a:pt x="28575" y="71373"/>
                </a:lnTo>
                <a:lnTo>
                  <a:pt x="78560" y="71373"/>
                </a:lnTo>
                <a:lnTo>
                  <a:pt x="42925" y="0"/>
                </a:lnTo>
                <a:close/>
              </a:path>
              <a:path w="85725" h="1127125">
                <a:moveTo>
                  <a:pt x="78560" y="71373"/>
                </a:moveTo>
                <a:lnTo>
                  <a:pt x="57150" y="71373"/>
                </a:lnTo>
                <a:lnTo>
                  <a:pt x="57150" y="85724"/>
                </a:lnTo>
                <a:lnTo>
                  <a:pt x="85725" y="85724"/>
                </a:lnTo>
                <a:lnTo>
                  <a:pt x="78560" y="71373"/>
                </a:lnTo>
                <a:close/>
              </a:path>
            </a:pathLst>
          </a:custGeom>
          <a:solidFill>
            <a:srgbClr val="9900FF"/>
          </a:solidFill>
        </p:spPr>
        <p:txBody>
          <a:bodyPr wrap="square" lIns="0" tIns="0" rIns="0" bIns="0" rtlCol="0"/>
          <a:lstStyle/>
          <a:p>
            <a:pPr defTabSz="1714500">
              <a:buClrTx/>
            </a:pPr>
            <a:endParaRPr sz="3375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id="{0C0D4CF4-AAC3-4B6F-8A00-EC02A5E300E7}"/>
              </a:ext>
            </a:extLst>
          </p:cNvPr>
          <p:cNvSpPr/>
          <p:nvPr/>
        </p:nvSpPr>
        <p:spPr>
          <a:xfrm>
            <a:off x="10095071" y="6838625"/>
            <a:ext cx="4252913" cy="2358628"/>
          </a:xfrm>
          <a:custGeom>
            <a:avLst/>
            <a:gdLst/>
            <a:ahLst/>
            <a:cxnLst/>
            <a:rect l="l" t="t" r="r" b="b"/>
            <a:pathLst>
              <a:path w="2268220" h="1257935">
                <a:moveTo>
                  <a:pt x="54355" y="1178687"/>
                </a:moveTo>
                <a:lnTo>
                  <a:pt x="0" y="1257554"/>
                </a:lnTo>
                <a:lnTo>
                  <a:pt x="95757" y="1253744"/>
                </a:lnTo>
                <a:lnTo>
                  <a:pt x="85740" y="1235583"/>
                </a:lnTo>
                <a:lnTo>
                  <a:pt x="69468" y="1235583"/>
                </a:lnTo>
                <a:lnTo>
                  <a:pt x="55625" y="1210564"/>
                </a:lnTo>
                <a:lnTo>
                  <a:pt x="68138" y="1203673"/>
                </a:lnTo>
                <a:lnTo>
                  <a:pt x="54355" y="1178687"/>
                </a:lnTo>
                <a:close/>
              </a:path>
              <a:path w="2268220" h="1257935">
                <a:moveTo>
                  <a:pt x="68138" y="1203673"/>
                </a:moveTo>
                <a:lnTo>
                  <a:pt x="55625" y="1210564"/>
                </a:lnTo>
                <a:lnTo>
                  <a:pt x="69468" y="1235583"/>
                </a:lnTo>
                <a:lnTo>
                  <a:pt x="81949" y="1228710"/>
                </a:lnTo>
                <a:lnTo>
                  <a:pt x="68138" y="1203673"/>
                </a:lnTo>
                <a:close/>
              </a:path>
              <a:path w="2268220" h="1257935">
                <a:moveTo>
                  <a:pt x="81949" y="1228710"/>
                </a:moveTo>
                <a:lnTo>
                  <a:pt x="69468" y="1235583"/>
                </a:lnTo>
                <a:lnTo>
                  <a:pt x="85740" y="1235583"/>
                </a:lnTo>
                <a:lnTo>
                  <a:pt x="81949" y="1228710"/>
                </a:lnTo>
                <a:close/>
              </a:path>
              <a:path w="2268220" h="1257935">
                <a:moveTo>
                  <a:pt x="2253868" y="0"/>
                </a:moveTo>
                <a:lnTo>
                  <a:pt x="68138" y="1203673"/>
                </a:lnTo>
                <a:lnTo>
                  <a:pt x="81949" y="1228710"/>
                </a:lnTo>
                <a:lnTo>
                  <a:pt x="2267712" y="25146"/>
                </a:lnTo>
                <a:lnTo>
                  <a:pt x="2253868" y="0"/>
                </a:lnTo>
                <a:close/>
              </a:path>
            </a:pathLst>
          </a:custGeom>
          <a:solidFill>
            <a:srgbClr val="9900FF"/>
          </a:solidFill>
        </p:spPr>
        <p:txBody>
          <a:bodyPr wrap="square" lIns="0" tIns="0" rIns="0" bIns="0" rtlCol="0"/>
          <a:lstStyle/>
          <a:p>
            <a:pPr defTabSz="1714500">
              <a:buClrTx/>
            </a:pPr>
            <a:endParaRPr sz="3375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9080EA1A-966E-412F-876D-56DCC408600C}"/>
              </a:ext>
            </a:extLst>
          </p:cNvPr>
          <p:cNvSpPr txBox="1"/>
          <p:nvPr/>
        </p:nvSpPr>
        <p:spPr>
          <a:xfrm>
            <a:off x="15997475" y="7378215"/>
            <a:ext cx="2244328" cy="1235916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marR="9525" defTabSz="1714500">
              <a:spcBef>
                <a:spcPts val="188"/>
              </a:spcBef>
              <a:buClrTx/>
            </a:pP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3. Validate </a:t>
            </a:r>
            <a:r>
              <a:rPr sz="2625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exchanged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essages</a:t>
            </a:r>
            <a:r>
              <a:rPr sz="2625" kern="1200" spc="-94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38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w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ith</a:t>
            </a:r>
            <a:endParaRPr sz="2625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79B3B31E-4B5B-4E8F-A8ED-78A1F3772C5E}"/>
              </a:ext>
            </a:extLst>
          </p:cNvPr>
          <p:cNvSpPr txBox="1"/>
          <p:nvPr/>
        </p:nvSpPr>
        <p:spPr>
          <a:xfrm>
            <a:off x="15997475" y="8578365"/>
            <a:ext cx="1570434" cy="428002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defTabSz="1714500">
              <a:spcBef>
                <a:spcPts val="188"/>
              </a:spcBef>
              <a:buClrTx/>
            </a:pP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EVS</a:t>
            </a:r>
            <a:r>
              <a:rPr sz="2625" kern="1200" spc="-1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C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lient</a:t>
            </a:r>
            <a:endParaRPr sz="2625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4657D22E-99D4-40A8-9AD9-1487504511A9}"/>
              </a:ext>
            </a:extLst>
          </p:cNvPr>
          <p:cNvSpPr txBox="1"/>
          <p:nvPr/>
        </p:nvSpPr>
        <p:spPr>
          <a:xfrm>
            <a:off x="10761344" y="8865305"/>
            <a:ext cx="2637234" cy="1235916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23813" marR="9525" defTabSz="1714500">
              <a:spcBef>
                <a:spcPts val="188"/>
              </a:spcBef>
              <a:buClrTx/>
            </a:pP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4. Collect all test </a:t>
            </a:r>
            <a:r>
              <a:rPr sz="2625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evidences</a:t>
            </a:r>
            <a:r>
              <a:rPr sz="2625" kern="1200" spc="-94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in</a:t>
            </a:r>
            <a:r>
              <a:rPr sz="2625" kern="1200" spc="-56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Test </a:t>
            </a:r>
            <a:r>
              <a:rPr sz="2625" kern="1200" spc="-694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Management</a:t>
            </a:r>
            <a:endParaRPr sz="2625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48" name="object 47">
            <a:extLst>
              <a:ext uri="{FF2B5EF4-FFF2-40B4-BE49-F238E27FC236}">
                <a16:creationId xmlns:a16="http://schemas.microsoft.com/office/drawing/2014/main" id="{2FECC659-51CB-4D52-A3B3-8D751C99C6DA}"/>
              </a:ext>
            </a:extLst>
          </p:cNvPr>
          <p:cNvSpPr/>
          <p:nvPr/>
        </p:nvSpPr>
        <p:spPr>
          <a:xfrm>
            <a:off x="10182225" y="6650742"/>
            <a:ext cx="3905250" cy="2127647"/>
          </a:xfrm>
          <a:custGeom>
            <a:avLst/>
            <a:gdLst/>
            <a:ahLst/>
            <a:cxnLst/>
            <a:rect l="l" t="t" r="r" b="b"/>
            <a:pathLst>
              <a:path w="2082800" h="1134745">
                <a:moveTo>
                  <a:pt x="2000023" y="28245"/>
                </a:moveTo>
                <a:lnTo>
                  <a:pt x="0" y="1109471"/>
                </a:lnTo>
                <a:lnTo>
                  <a:pt x="13588" y="1134618"/>
                </a:lnTo>
                <a:lnTo>
                  <a:pt x="2013559" y="53293"/>
                </a:lnTo>
                <a:lnTo>
                  <a:pt x="2000023" y="28245"/>
                </a:lnTo>
                <a:close/>
              </a:path>
              <a:path w="2082800" h="1134745">
                <a:moveTo>
                  <a:pt x="2067219" y="21462"/>
                </a:moveTo>
                <a:lnTo>
                  <a:pt x="2012569" y="21462"/>
                </a:lnTo>
                <a:lnTo>
                  <a:pt x="2026158" y="46481"/>
                </a:lnTo>
                <a:lnTo>
                  <a:pt x="2013559" y="53293"/>
                </a:lnTo>
                <a:lnTo>
                  <a:pt x="2027174" y="78486"/>
                </a:lnTo>
                <a:lnTo>
                  <a:pt x="2067219" y="21462"/>
                </a:lnTo>
                <a:close/>
              </a:path>
              <a:path w="2082800" h="1134745">
                <a:moveTo>
                  <a:pt x="2012569" y="21462"/>
                </a:moveTo>
                <a:lnTo>
                  <a:pt x="2000023" y="28245"/>
                </a:lnTo>
                <a:lnTo>
                  <a:pt x="2013559" y="53293"/>
                </a:lnTo>
                <a:lnTo>
                  <a:pt x="2026158" y="46481"/>
                </a:lnTo>
                <a:lnTo>
                  <a:pt x="2012569" y="21462"/>
                </a:lnTo>
                <a:close/>
              </a:path>
              <a:path w="2082800" h="1134745">
                <a:moveTo>
                  <a:pt x="2082292" y="0"/>
                </a:moveTo>
                <a:lnTo>
                  <a:pt x="1986407" y="3048"/>
                </a:lnTo>
                <a:lnTo>
                  <a:pt x="2000023" y="28245"/>
                </a:lnTo>
                <a:lnTo>
                  <a:pt x="2012569" y="21462"/>
                </a:lnTo>
                <a:lnTo>
                  <a:pt x="2067219" y="21462"/>
                </a:lnTo>
                <a:lnTo>
                  <a:pt x="2082292" y="0"/>
                </a:lnTo>
                <a:close/>
              </a:path>
            </a:pathLst>
          </a:custGeom>
          <a:solidFill>
            <a:srgbClr val="9900FF"/>
          </a:solidFill>
        </p:spPr>
        <p:txBody>
          <a:bodyPr wrap="square" lIns="0" tIns="0" rIns="0" bIns="0" rtlCol="0"/>
          <a:lstStyle/>
          <a:p>
            <a:pPr defTabSz="1714500">
              <a:buClrTx/>
            </a:pPr>
            <a:endParaRPr sz="3375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9FB727F1-0B0D-40C3-B06F-ABE37398DE93}"/>
              </a:ext>
            </a:extLst>
          </p:cNvPr>
          <p:cNvSpPr txBox="1"/>
          <p:nvPr/>
        </p:nvSpPr>
        <p:spPr>
          <a:xfrm>
            <a:off x="9833849" y="6515728"/>
            <a:ext cx="2549128" cy="1237117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617934" marR="9525" indent="-595313" defTabSz="1714500">
              <a:spcBef>
                <a:spcPts val="197"/>
              </a:spcBef>
              <a:buClrTx/>
              <a:tabLst>
                <a:tab pos="617934" algn="l"/>
              </a:tabLst>
            </a:pPr>
            <a:r>
              <a:rPr sz="2625" kern="1200" spc="-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1.	Read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test </a:t>
            </a:r>
            <a:r>
              <a:rPr sz="2625" kern="1200" spc="9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plan</a:t>
            </a:r>
            <a:r>
              <a:rPr sz="2625" kern="1200" spc="-11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and</a:t>
            </a:r>
            <a:r>
              <a:rPr sz="2625" kern="1200" spc="-11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test </a:t>
            </a:r>
            <a:r>
              <a:rPr sz="2625" kern="1200" spc="-70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2625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description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8E5DB1D6-7925-4916-BE12-15D8C0E7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4" y="12444884"/>
            <a:ext cx="5267062" cy="9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E3AE09-EB09-4C9B-BE13-BE32C7FE7B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F831E85-43B9-4409-BC19-941F2BB9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i="0" dirty="0"/>
              <a:t>EPR Projectathon – Testability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EA1DAD4-D19C-405E-A458-EEFD78B85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10200"/>
              </p:ext>
            </p:extLst>
          </p:nvPr>
        </p:nvGraphicFramePr>
        <p:xfrm>
          <a:off x="4175800" y="2956723"/>
          <a:ext cx="16676982" cy="961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994">
                  <a:extLst>
                    <a:ext uri="{9D8B030D-6E8A-4147-A177-3AD203B41FA5}">
                      <a16:colId xmlns:a16="http://schemas.microsoft.com/office/drawing/2014/main" val="1126428265"/>
                    </a:ext>
                  </a:extLst>
                </a:gridCol>
                <a:gridCol w="5558994">
                  <a:extLst>
                    <a:ext uri="{9D8B030D-6E8A-4147-A177-3AD203B41FA5}">
                      <a16:colId xmlns:a16="http://schemas.microsoft.com/office/drawing/2014/main" val="576805741"/>
                    </a:ext>
                  </a:extLst>
                </a:gridCol>
                <a:gridCol w="5558994">
                  <a:extLst>
                    <a:ext uri="{9D8B030D-6E8A-4147-A177-3AD203B41FA5}">
                      <a16:colId xmlns:a16="http://schemas.microsoft.com/office/drawing/2014/main" val="3194304480"/>
                    </a:ext>
                  </a:extLst>
                </a:gridCol>
              </a:tblGrid>
              <a:tr h="740152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/>
                        <a:t>Profiles to test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/>
                        <a:t>Testable during pre-PAT tests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4000" dirty="0"/>
                        <a:t>Testable during PAT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03070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MHD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NIST FHIR Toolkit </a:t>
                      </a:r>
                      <a:endParaRPr lang="fr-FR" sz="3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EVSClient</a:t>
                      </a: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86170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XDS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XDStarClient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XDSToolkit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EVSClient</a:t>
                      </a: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94575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IUA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Yes with a new validator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27941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PDQv3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Patient Manager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EVSClient</a:t>
                      </a: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33308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PPQm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NO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EVSClient</a:t>
                      </a: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17550"/>
                  </a:ext>
                </a:extLst>
              </a:tr>
              <a:tr h="524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PIXv3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Patient Manager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EVSClient</a:t>
                      </a: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51270"/>
                  </a:ext>
                </a:extLst>
              </a:tr>
              <a:tr h="524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PIXm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Patient Registry (only ITI83)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EVSClient (all transactions)</a:t>
                      </a: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27195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XDM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NA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NA</a:t>
                      </a: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58110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ATNA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Gazelle Security Suite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EVSClient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Gazelle Security Suite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13991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200" dirty="0"/>
                        <a:t>RESTful</a:t>
                      </a: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ATNA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?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?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82600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NA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15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79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E3AE09-EB09-4C9B-BE13-BE32C7FE7B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F831E85-43B9-4409-BC19-941F2BB9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i="0" dirty="0"/>
              <a:t>EPR Projectathon – Testability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EA1DAD4-D19C-405E-A458-EEFD78B85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164"/>
              </p:ext>
            </p:extLst>
          </p:nvPr>
        </p:nvGraphicFramePr>
        <p:xfrm>
          <a:off x="4516458" y="3782930"/>
          <a:ext cx="16676982" cy="6629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58994">
                  <a:extLst>
                    <a:ext uri="{9D8B030D-6E8A-4147-A177-3AD203B41FA5}">
                      <a16:colId xmlns:a16="http://schemas.microsoft.com/office/drawing/2014/main" val="1126428265"/>
                    </a:ext>
                  </a:extLst>
                </a:gridCol>
                <a:gridCol w="5558994">
                  <a:extLst>
                    <a:ext uri="{9D8B030D-6E8A-4147-A177-3AD203B41FA5}">
                      <a16:colId xmlns:a16="http://schemas.microsoft.com/office/drawing/2014/main" val="576805741"/>
                    </a:ext>
                  </a:extLst>
                </a:gridCol>
                <a:gridCol w="5558994">
                  <a:extLst>
                    <a:ext uri="{9D8B030D-6E8A-4147-A177-3AD203B41FA5}">
                      <a16:colId xmlns:a16="http://schemas.microsoft.com/office/drawing/2014/main" val="3194304480"/>
                    </a:ext>
                  </a:extLst>
                </a:gridCol>
              </a:tblGrid>
              <a:tr h="740152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/>
                        <a:t>Profiles to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/>
                        <a:t>Testable during </a:t>
                      </a:r>
                      <a:r>
                        <a:rPr lang="fr-FR" sz="4000" dirty="0" err="1"/>
                        <a:t>pre</a:t>
                      </a:r>
                      <a:r>
                        <a:rPr lang="fr-FR" sz="4000" dirty="0"/>
                        <a:t>-PAT tests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4000" dirty="0"/>
                        <a:t>Testable during PAT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703070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u="none" strike="noStrike" cap="none" dirty="0">
                          <a:sym typeface="Arial"/>
                        </a:rPr>
                        <a:t>HPD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HPD Simulator</a:t>
                      </a:r>
                    </a:p>
                    <a:p>
                      <a:pPr algn="ctr"/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EVSClient</a:t>
                      </a:r>
                    </a:p>
                    <a:p>
                      <a:pPr algn="ctr"/>
                      <a:r>
                        <a:rPr lang="fr-FR" sz="3000" dirty="0"/>
                        <a:t>Proxy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86170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u="none" strike="noStrike" cap="none" dirty="0">
                          <a:sym typeface="Arial"/>
                        </a:rPr>
                        <a:t>RMU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GWT</a:t>
                      </a:r>
                    </a:p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XDSTools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94575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u="none" strike="noStrike" cap="none" dirty="0">
                          <a:sym typeface="Arial"/>
                        </a:rPr>
                        <a:t>SVS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SVS Simulator</a:t>
                      </a:r>
                    </a:p>
                    <a:p>
                      <a:pPr algn="ctr"/>
                      <a:endParaRPr lang="fr-FR" sz="3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27941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u="none" strike="noStrike" cap="none" dirty="0">
                          <a:sym typeface="Arial"/>
                        </a:rPr>
                        <a:t>XCA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GWT</a:t>
                      </a:r>
                    </a:p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XDSTools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26897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u="none" strike="noStrike" cap="none" dirty="0">
                          <a:sym typeface="Arial"/>
                        </a:rPr>
                        <a:t>XCPD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Patient Manager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3000" dirty="0"/>
                        <a:t>EVSClient</a:t>
                      </a:r>
                      <a:endParaRPr lang="fr-FR" sz="3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33308"/>
                  </a:ext>
                </a:extLst>
              </a:tr>
              <a:tr h="524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u="none" strike="noStrike" cap="none" dirty="0">
                          <a:sym typeface="Arial"/>
                        </a:rPr>
                        <a:t>XUA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GWT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85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09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E3AE09-EB09-4C9B-BE13-BE32C7FE7B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F831E85-43B9-4409-BC19-941F2BB9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i="0" dirty="0"/>
              <a:t>EPR Projectathon – Testability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EA1DAD4-D19C-405E-A458-EEFD78B85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27834"/>
              </p:ext>
            </p:extLst>
          </p:nvPr>
        </p:nvGraphicFramePr>
        <p:xfrm>
          <a:off x="4480600" y="3369602"/>
          <a:ext cx="16676982" cy="68143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58994">
                  <a:extLst>
                    <a:ext uri="{9D8B030D-6E8A-4147-A177-3AD203B41FA5}">
                      <a16:colId xmlns:a16="http://schemas.microsoft.com/office/drawing/2014/main" val="1126428265"/>
                    </a:ext>
                  </a:extLst>
                </a:gridCol>
                <a:gridCol w="5558994">
                  <a:extLst>
                    <a:ext uri="{9D8B030D-6E8A-4147-A177-3AD203B41FA5}">
                      <a16:colId xmlns:a16="http://schemas.microsoft.com/office/drawing/2014/main" val="576805741"/>
                    </a:ext>
                  </a:extLst>
                </a:gridCol>
                <a:gridCol w="5558994">
                  <a:extLst>
                    <a:ext uri="{9D8B030D-6E8A-4147-A177-3AD203B41FA5}">
                      <a16:colId xmlns:a16="http://schemas.microsoft.com/office/drawing/2014/main" val="3194304480"/>
                    </a:ext>
                  </a:extLst>
                </a:gridCol>
              </a:tblGrid>
              <a:tr h="740152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/>
                        <a:t>Profiles to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/>
                        <a:t>Testable during </a:t>
                      </a:r>
                      <a:r>
                        <a:rPr lang="fr-FR" sz="4000" dirty="0" err="1"/>
                        <a:t>pre</a:t>
                      </a:r>
                      <a:r>
                        <a:rPr lang="fr-FR" sz="4000" dirty="0"/>
                        <a:t>-PAT tests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4000" dirty="0"/>
                        <a:t>Testable during PAT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703070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u="none" strike="noStrike" cap="none" dirty="0">
                          <a:sym typeface="Arial"/>
                        </a:rPr>
                        <a:t>ADR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GWT (Client)</a:t>
                      </a:r>
                    </a:p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ADR Simulator (Server)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86170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u="none" strike="noStrike" cap="none" dirty="0">
                          <a:sym typeface="Arial"/>
                        </a:rPr>
                        <a:t>ATC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ATC Patient ARR (Server)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GWT (Client)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94575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u="none" strike="noStrike" cap="none" dirty="0">
                          <a:sym typeface="Arial"/>
                        </a:rPr>
                        <a:t>CPI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HPD Simulator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27941"/>
                  </a:ext>
                </a:extLst>
              </a:tr>
              <a:tr h="740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u="none" strike="noStrike" cap="none" dirty="0">
                          <a:sym typeface="Arial"/>
                        </a:rPr>
                        <a:t>UPI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UPI Simulator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26897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1" u="none" strike="noStrike" cap="none" dirty="0">
                          <a:sym typeface="Arial"/>
                        </a:rPr>
                        <a:t>PPQ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PPQ simulator (Server)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GWT (Client)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33308"/>
                  </a:ext>
                </a:extLst>
              </a:tr>
              <a:tr h="524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u="none" strike="noStrike" cap="none" dirty="0">
                          <a:sym typeface="Arial"/>
                        </a:rPr>
                        <a:t>Exchange Formats Profiles</a:t>
                      </a:r>
                      <a:endParaRPr lang="fr-FR" sz="30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NO Simulator</a:t>
                      </a:r>
                    </a:p>
                    <a:p>
                      <a:pPr algn="ctr"/>
                      <a:r>
                        <a:rPr lang="fr-FR" sz="3000" dirty="0"/>
                        <a:t>Yes Validator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3000" dirty="0"/>
                        <a:t>EVSClient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5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801838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_SLIDES1">
  <a:themeElements>
    <a:clrScheme name="Personalizzati 7">
      <a:dk1>
        <a:srgbClr val="011892"/>
      </a:dk1>
      <a:lt1>
        <a:srgbClr val="FFFFFF"/>
      </a:lt1>
      <a:dk2>
        <a:srgbClr val="FF9300"/>
      </a:dk2>
      <a:lt2>
        <a:srgbClr val="FFFFFF"/>
      </a:lt2>
      <a:accent1>
        <a:srgbClr val="7F7F7F"/>
      </a:accent1>
      <a:accent2>
        <a:srgbClr val="BFBFBF"/>
      </a:accent2>
      <a:accent3>
        <a:srgbClr val="FFFFFF"/>
      </a:accent3>
      <a:accent4>
        <a:srgbClr val="011892"/>
      </a:accent4>
      <a:accent5>
        <a:srgbClr val="F17000"/>
      </a:accent5>
      <a:accent6>
        <a:srgbClr val="000000"/>
      </a:accent6>
      <a:hlink>
        <a:srgbClr val="0096FF"/>
      </a:hlink>
      <a:folHlink>
        <a:srgbClr val="0432FF"/>
      </a:folHlink>
    </a:clrScheme>
    <a:fontScheme name="Diapo_simpl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72000" tIns="36000" rIns="72000" bIns="36000" numCol="1" anchor="ctr" anchorCtr="0" compatLnSpc="1">
        <a:prstTxWarp prst="textNoShape">
          <a:avLst/>
        </a:prstTxWarp>
      </a:bodyPr>
      <a:lstStyle>
        <a:defPPr algn="l">
          <a:defRPr b="1" kern="0" dirty="0"/>
        </a:defPPr>
      </a:lstStyle>
    </a:txDef>
  </a:objectDefaults>
  <a:extraClrSchemeLst>
    <a:extraClrScheme>
      <a:clrScheme name="Diapo_si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_si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_si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708</Words>
  <Application>Microsoft Office PowerPoint</Application>
  <PresentationFormat>Personnalisé</PresentationFormat>
  <Paragraphs>212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33" baseType="lpstr">
      <vt:lpstr>Arial MT</vt:lpstr>
      <vt:lpstr>Montserrat</vt:lpstr>
      <vt:lpstr>Trebuchet MS</vt:lpstr>
      <vt:lpstr>Arial</vt:lpstr>
      <vt:lpstr>Calibri</vt:lpstr>
      <vt:lpstr>Times New Roman</vt:lpstr>
      <vt:lpstr>Wingdings 2</vt:lpstr>
      <vt:lpstr>Courier New</vt:lpstr>
      <vt:lpstr>Symbol</vt:lpstr>
      <vt:lpstr>Arial Narrow</vt:lpstr>
      <vt:lpstr>Helvetica Neue</vt:lpstr>
      <vt:lpstr>Tahoma</vt:lpstr>
      <vt:lpstr>21_BasicWhite</vt:lpstr>
      <vt:lpstr>C_SLIDES1</vt:lpstr>
      <vt:lpstr>22_BasicWhite</vt:lpstr>
      <vt:lpstr> EPR Projectathon 2022  Pre-Testing Opening </vt:lpstr>
      <vt:lpstr>Agenda</vt:lpstr>
      <vt:lpstr>Projectathon milestones and calendar </vt:lpstr>
      <vt:lpstr>Projectathon Testing Process</vt:lpstr>
      <vt:lpstr>Projectathon phase</vt:lpstr>
      <vt:lpstr>Pre-testing Phase</vt:lpstr>
      <vt:lpstr>EPR Projectathon – Testability</vt:lpstr>
      <vt:lpstr>EPR Projectathon – Testability</vt:lpstr>
      <vt:lpstr>EPR Projectathon – Testability</vt:lpstr>
      <vt:lpstr>Pre-testing Phase </vt:lpstr>
      <vt:lpstr>Pre-testing Phase </vt:lpstr>
      <vt:lpstr>The Gazelle platform – Gazelle Test Management </vt:lpstr>
      <vt:lpstr>The Gazelle platform – Gazelle Test Management</vt:lpstr>
      <vt:lpstr>The Gazelle platform – EVS Client </vt:lpstr>
      <vt:lpstr>The Gazelle platform – EVS Client </vt:lpstr>
      <vt:lpstr>Additional information - Communication </vt:lpstr>
      <vt:lpstr> Demonstration Pre-Testing</vt:lpstr>
      <vt:lpstr>Q&amp;A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Souleymane THIAM</dc:creator>
  <cp:lastModifiedBy>Souleymane THIAM</cp:lastModifiedBy>
  <cp:revision>39</cp:revision>
  <dcterms:modified xsi:type="dcterms:W3CDTF">2022-07-01T12:30:59Z</dcterms:modified>
</cp:coreProperties>
</file>